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95" r:id="rId2"/>
    <p:sldId id="591" r:id="rId3"/>
    <p:sldId id="631" r:id="rId4"/>
    <p:sldId id="607" r:id="rId5"/>
    <p:sldId id="619" r:id="rId6"/>
    <p:sldId id="605" r:id="rId7"/>
    <p:sldId id="608" r:id="rId8"/>
    <p:sldId id="609" r:id="rId9"/>
    <p:sldId id="610" r:id="rId10"/>
    <p:sldId id="611" r:id="rId11"/>
    <p:sldId id="612" r:id="rId12"/>
    <p:sldId id="613" r:id="rId13"/>
    <p:sldId id="614" r:id="rId14"/>
    <p:sldId id="615" r:id="rId15"/>
    <p:sldId id="616" r:id="rId16"/>
    <p:sldId id="617" r:id="rId17"/>
    <p:sldId id="618" r:id="rId18"/>
    <p:sldId id="620" r:id="rId19"/>
    <p:sldId id="621" r:id="rId20"/>
    <p:sldId id="622" r:id="rId21"/>
    <p:sldId id="623" r:id="rId22"/>
    <p:sldId id="624" r:id="rId23"/>
    <p:sldId id="625" r:id="rId24"/>
    <p:sldId id="626" r:id="rId25"/>
    <p:sldId id="627" r:id="rId26"/>
    <p:sldId id="628" r:id="rId27"/>
    <p:sldId id="629" r:id="rId28"/>
    <p:sldId id="630" r:id="rId29"/>
    <p:sldId id="632" r:id="rId30"/>
    <p:sldId id="641" r:id="rId31"/>
    <p:sldId id="633" r:id="rId32"/>
    <p:sldId id="634" r:id="rId33"/>
    <p:sldId id="635" r:id="rId34"/>
    <p:sldId id="636" r:id="rId35"/>
    <p:sldId id="637" r:id="rId36"/>
    <p:sldId id="638" r:id="rId37"/>
    <p:sldId id="639" r:id="rId38"/>
    <p:sldId id="640" r:id="rId39"/>
    <p:sldId id="5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F05DE-8110-4935-9E01-3E31541D52C9}" v="81" dt="2025-08-06T11:21:41.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9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epika Vatsa" userId="f7100972-27fe-4ee6-8fb4-ec9b7931b409" providerId="ADAL" clId="{5EFF05DE-8110-4935-9E01-3E31541D52C9}"/>
    <pc:docChg chg="undo redo custSel addSld delSld modSld sldOrd delMainMaster">
      <pc:chgData name="Deepika Vatsa" userId="f7100972-27fe-4ee6-8fb4-ec9b7931b409" providerId="ADAL" clId="{5EFF05DE-8110-4935-9E01-3E31541D52C9}" dt="2025-08-11T07:57:07.168" v="2966" actId="478"/>
      <pc:docMkLst>
        <pc:docMk/>
      </pc:docMkLst>
      <pc:sldChg chg="new del">
        <pc:chgData name="Deepika Vatsa" userId="f7100972-27fe-4ee6-8fb4-ec9b7931b409" providerId="ADAL" clId="{5EFF05DE-8110-4935-9E01-3E31541D52C9}" dt="2025-08-01T09:41:34.876" v="6" actId="47"/>
        <pc:sldMkLst>
          <pc:docMk/>
          <pc:sldMk cId="2596280693" sldId="256"/>
        </pc:sldMkLst>
      </pc:sldChg>
      <pc:sldChg chg="new del">
        <pc:chgData name="Deepika Vatsa" userId="f7100972-27fe-4ee6-8fb4-ec9b7931b409" providerId="ADAL" clId="{5EFF05DE-8110-4935-9E01-3E31541D52C9}" dt="2025-08-01T09:41:34.876" v="6" actId="47"/>
        <pc:sldMkLst>
          <pc:docMk/>
          <pc:sldMk cId="4294908964" sldId="257"/>
        </pc:sldMkLst>
      </pc:sldChg>
      <pc:sldChg chg="add del modNotes">
        <pc:chgData name="Deepika Vatsa" userId="f7100972-27fe-4ee6-8fb4-ec9b7931b409" providerId="ADAL" clId="{5EFF05DE-8110-4935-9E01-3E31541D52C9}" dt="2025-08-04T05:46:27.396" v="1199" actId="2696"/>
        <pc:sldMkLst>
          <pc:docMk/>
          <pc:sldMk cId="0" sldId="260"/>
        </pc:sldMkLst>
      </pc:sldChg>
      <pc:sldChg chg="add del modNotes">
        <pc:chgData name="Deepika Vatsa" userId="f7100972-27fe-4ee6-8fb4-ec9b7931b409" providerId="ADAL" clId="{5EFF05DE-8110-4935-9E01-3E31541D52C9}" dt="2025-08-04T05:46:27.396" v="1199" actId="2696"/>
        <pc:sldMkLst>
          <pc:docMk/>
          <pc:sldMk cId="0" sldId="261"/>
        </pc:sldMkLst>
      </pc:sldChg>
      <pc:sldChg chg="add del modNotes">
        <pc:chgData name="Deepika Vatsa" userId="f7100972-27fe-4ee6-8fb4-ec9b7931b409" providerId="ADAL" clId="{5EFF05DE-8110-4935-9E01-3E31541D52C9}" dt="2025-08-04T05:46:27.396" v="1199" actId="2696"/>
        <pc:sldMkLst>
          <pc:docMk/>
          <pc:sldMk cId="0" sldId="263"/>
        </pc:sldMkLst>
      </pc:sldChg>
      <pc:sldChg chg="modSp add del mod">
        <pc:chgData name="Deepika Vatsa" userId="f7100972-27fe-4ee6-8fb4-ec9b7931b409" providerId="ADAL" clId="{5EFF05DE-8110-4935-9E01-3E31541D52C9}" dt="2025-08-01T09:41:41.039" v="20" actId="20577"/>
        <pc:sldMkLst>
          <pc:docMk/>
          <pc:sldMk cId="0" sldId="395"/>
        </pc:sldMkLst>
        <pc:spChg chg="mod">
          <ac:chgData name="Deepika Vatsa" userId="f7100972-27fe-4ee6-8fb4-ec9b7931b409" providerId="ADAL" clId="{5EFF05DE-8110-4935-9E01-3E31541D52C9}" dt="2025-08-01T09:41:41.039" v="20" actId="20577"/>
          <ac:spMkLst>
            <pc:docMk/>
            <pc:sldMk cId="0" sldId="395"/>
            <ac:spMk id="2" creationId="{00000000-0000-0000-0000-000000000000}"/>
          </ac:spMkLst>
        </pc:spChg>
      </pc:sldChg>
      <pc:sldChg chg="add">
        <pc:chgData name="Deepika Vatsa" userId="f7100972-27fe-4ee6-8fb4-ec9b7931b409" providerId="ADAL" clId="{5EFF05DE-8110-4935-9E01-3E31541D52C9}" dt="2025-08-05T05:16:59.179" v="2930"/>
        <pc:sldMkLst>
          <pc:docMk/>
          <pc:sldMk cId="0" sldId="589"/>
        </pc:sldMkLst>
      </pc:sldChg>
      <pc:sldChg chg="addSp delSp modSp add del mod">
        <pc:chgData name="Deepika Vatsa" userId="f7100972-27fe-4ee6-8fb4-ec9b7931b409" providerId="ADAL" clId="{5EFF05DE-8110-4935-9E01-3E31541D52C9}" dt="2025-08-11T07:55:28.159" v="2933" actId="478"/>
        <pc:sldMkLst>
          <pc:docMk/>
          <pc:sldMk cId="3439049211" sldId="591"/>
        </pc:sldMkLst>
        <pc:spChg chg="mod">
          <ac:chgData name="Deepika Vatsa" userId="f7100972-27fe-4ee6-8fb4-ec9b7931b409" providerId="ADAL" clId="{5EFF05DE-8110-4935-9E01-3E31541D52C9}" dt="2025-08-05T04:59:05.276" v="2454" actId="20577"/>
          <ac:spMkLst>
            <pc:docMk/>
            <pc:sldMk cId="3439049211" sldId="591"/>
            <ac:spMk id="2" creationId="{00000000-0000-0000-0000-000000000000}"/>
          </ac:spMkLst>
        </pc:spChg>
        <pc:spChg chg="add mod">
          <ac:chgData name="Deepika Vatsa" userId="f7100972-27fe-4ee6-8fb4-ec9b7931b409" providerId="ADAL" clId="{5EFF05DE-8110-4935-9E01-3E31541D52C9}" dt="2025-08-05T04:59:47.014" v="2553" actId="113"/>
          <ac:spMkLst>
            <pc:docMk/>
            <pc:sldMk cId="3439049211" sldId="591"/>
            <ac:spMk id="5" creationId="{7E707710-4EFD-A52C-6525-E31E2FCF73F4}"/>
          </ac:spMkLst>
        </pc:spChg>
        <pc:spChg chg="del mod">
          <ac:chgData name="Deepika Vatsa" userId="f7100972-27fe-4ee6-8fb4-ec9b7931b409" providerId="ADAL" clId="{5EFF05DE-8110-4935-9E01-3E31541D52C9}" dt="2025-08-05T04:58:57.708" v="2446" actId="478"/>
          <ac:spMkLst>
            <pc:docMk/>
            <pc:sldMk cId="3439049211" sldId="591"/>
            <ac:spMk id="11" creationId="{06381CCD-359B-D8A2-1997-A5B56A02FD41}"/>
          </ac:spMkLst>
        </pc:spChg>
        <pc:picChg chg="add del mod">
          <ac:chgData name="Deepika Vatsa" userId="f7100972-27fe-4ee6-8fb4-ec9b7931b409" providerId="ADAL" clId="{5EFF05DE-8110-4935-9E01-3E31541D52C9}" dt="2025-08-05T04:58:59.072" v="2447" actId="478"/>
          <ac:picMkLst>
            <pc:docMk/>
            <pc:sldMk cId="3439049211" sldId="591"/>
            <ac:picMk id="4" creationId="{64E9B5E2-5ACA-C5D4-87B6-779BB80A868F}"/>
          </ac:picMkLst>
        </pc:picChg>
        <pc:picChg chg="add del mod">
          <ac:chgData name="Deepika Vatsa" userId="f7100972-27fe-4ee6-8fb4-ec9b7931b409" providerId="ADAL" clId="{5EFF05DE-8110-4935-9E01-3E31541D52C9}" dt="2025-08-01T10:20:37.602" v="115" actId="478"/>
          <ac:picMkLst>
            <pc:docMk/>
            <pc:sldMk cId="3439049211" sldId="591"/>
            <ac:picMk id="1026" creationId="{0E920EE1-42FE-00D2-E35F-C332F160C3CA}"/>
          </ac:picMkLst>
        </pc:picChg>
        <pc:picChg chg="add del mod">
          <ac:chgData name="Deepika Vatsa" userId="f7100972-27fe-4ee6-8fb4-ec9b7931b409" providerId="ADAL" clId="{5EFF05DE-8110-4935-9E01-3E31541D52C9}" dt="2025-08-01T10:48:22.546" v="395" actId="478"/>
          <ac:picMkLst>
            <pc:docMk/>
            <pc:sldMk cId="3439049211" sldId="591"/>
            <ac:picMk id="1028" creationId="{898A87CE-84B5-B04A-7CB5-4E37378254E1}"/>
          </ac:picMkLst>
        </pc:picChg>
        <pc:inkChg chg="add del">
          <ac:chgData name="Deepika Vatsa" userId="f7100972-27fe-4ee6-8fb4-ec9b7931b409" providerId="ADAL" clId="{5EFF05DE-8110-4935-9E01-3E31541D52C9}" dt="2025-08-11T07:55:28.159" v="2933" actId="478"/>
          <ac:inkMkLst>
            <pc:docMk/>
            <pc:sldMk cId="3439049211" sldId="591"/>
            <ac:inkMk id="4" creationId="{A86851F1-01B6-2573-74C0-F6CB8EE2F9D0}"/>
          </ac:inkMkLst>
        </pc:inkChg>
      </pc:sldChg>
      <pc:sldChg chg="add del modNotes">
        <pc:chgData name="Deepika Vatsa" userId="f7100972-27fe-4ee6-8fb4-ec9b7931b409" providerId="ADAL" clId="{5EFF05DE-8110-4935-9E01-3E31541D52C9}" dt="2025-08-04T05:46:27.396" v="1199" actId="2696"/>
        <pc:sldMkLst>
          <pc:docMk/>
          <pc:sldMk cId="0" sldId="604"/>
        </pc:sldMkLst>
      </pc:sldChg>
      <pc:sldChg chg="addSp delSp modSp add mod ord">
        <pc:chgData name="Deepika Vatsa" userId="f7100972-27fe-4ee6-8fb4-ec9b7931b409" providerId="ADAL" clId="{5EFF05DE-8110-4935-9E01-3E31541D52C9}" dt="2025-08-11T07:55:39.556" v="2936" actId="478"/>
        <pc:sldMkLst>
          <pc:docMk/>
          <pc:sldMk cId="640331451" sldId="605"/>
        </pc:sldMkLst>
        <pc:spChg chg="mod">
          <ac:chgData name="Deepika Vatsa" userId="f7100972-27fe-4ee6-8fb4-ec9b7931b409" providerId="ADAL" clId="{5EFF05DE-8110-4935-9E01-3E31541D52C9}" dt="2025-08-01T10:52:53.273" v="485"/>
          <ac:spMkLst>
            <pc:docMk/>
            <pc:sldMk cId="640331451" sldId="605"/>
            <ac:spMk id="2" creationId="{00000000-0000-0000-0000-000000000000}"/>
          </ac:spMkLst>
        </pc:spChg>
        <pc:spChg chg="mod">
          <ac:chgData name="Deepika Vatsa" userId="f7100972-27fe-4ee6-8fb4-ec9b7931b409" providerId="ADAL" clId="{5EFF05DE-8110-4935-9E01-3E31541D52C9}" dt="2025-08-01T10:38:41.257" v="362" actId="20577"/>
          <ac:spMkLst>
            <pc:docMk/>
            <pc:sldMk cId="640331451" sldId="605"/>
            <ac:spMk id="11" creationId="{06381CCD-359B-D8A2-1997-A5B56A02FD41}"/>
          </ac:spMkLst>
        </pc:spChg>
        <pc:inkChg chg="add del">
          <ac:chgData name="Deepika Vatsa" userId="f7100972-27fe-4ee6-8fb4-ec9b7931b409" providerId="ADAL" clId="{5EFF05DE-8110-4935-9E01-3E31541D52C9}" dt="2025-08-11T07:55:39.556" v="2936" actId="478"/>
          <ac:inkMkLst>
            <pc:docMk/>
            <pc:sldMk cId="640331451" sldId="605"/>
            <ac:inkMk id="4" creationId="{725A7745-B7D7-885A-E242-A7276EB29641}"/>
          </ac:inkMkLst>
        </pc:inkChg>
      </pc:sldChg>
      <pc:sldChg chg="modSp add del mod">
        <pc:chgData name="Deepika Vatsa" userId="f7100972-27fe-4ee6-8fb4-ec9b7931b409" providerId="ADAL" clId="{5EFF05DE-8110-4935-9E01-3E31541D52C9}" dt="2025-08-01T10:57:47.007" v="586" actId="47"/>
        <pc:sldMkLst>
          <pc:docMk/>
          <pc:sldMk cId="950602482" sldId="606"/>
        </pc:sldMkLst>
        <pc:spChg chg="mod">
          <ac:chgData name="Deepika Vatsa" userId="f7100972-27fe-4ee6-8fb4-ec9b7931b409" providerId="ADAL" clId="{5EFF05DE-8110-4935-9E01-3E31541D52C9}" dt="2025-08-01T10:37:59.019" v="359" actId="6549"/>
          <ac:spMkLst>
            <pc:docMk/>
            <pc:sldMk cId="950602482" sldId="606"/>
            <ac:spMk id="11" creationId="{06381CCD-359B-D8A2-1997-A5B56A02FD41}"/>
          </ac:spMkLst>
        </pc:spChg>
      </pc:sldChg>
      <pc:sldChg chg="delSp modSp add mod">
        <pc:chgData name="Deepika Vatsa" userId="f7100972-27fe-4ee6-8fb4-ec9b7931b409" providerId="ADAL" clId="{5EFF05DE-8110-4935-9E01-3E31541D52C9}" dt="2025-08-01T10:52:45.357" v="483" actId="20577"/>
        <pc:sldMkLst>
          <pc:docMk/>
          <pc:sldMk cId="2807160857" sldId="607"/>
        </pc:sldMkLst>
        <pc:spChg chg="mod">
          <ac:chgData name="Deepika Vatsa" userId="f7100972-27fe-4ee6-8fb4-ec9b7931b409" providerId="ADAL" clId="{5EFF05DE-8110-4935-9E01-3E31541D52C9}" dt="2025-08-01T10:52:45.357" v="483" actId="20577"/>
          <ac:spMkLst>
            <pc:docMk/>
            <pc:sldMk cId="2807160857" sldId="607"/>
            <ac:spMk id="2" creationId="{00000000-0000-0000-0000-000000000000}"/>
          </ac:spMkLst>
        </pc:spChg>
        <pc:spChg chg="mod">
          <ac:chgData name="Deepika Vatsa" userId="f7100972-27fe-4ee6-8fb4-ec9b7931b409" providerId="ADAL" clId="{5EFF05DE-8110-4935-9E01-3E31541D52C9}" dt="2025-08-01T10:49:22.400" v="430" actId="20577"/>
          <ac:spMkLst>
            <pc:docMk/>
            <pc:sldMk cId="2807160857" sldId="607"/>
            <ac:spMk id="11" creationId="{06381CCD-359B-D8A2-1997-A5B56A02FD41}"/>
          </ac:spMkLst>
        </pc:spChg>
        <pc:picChg chg="del">
          <ac:chgData name="Deepika Vatsa" userId="f7100972-27fe-4ee6-8fb4-ec9b7931b409" providerId="ADAL" clId="{5EFF05DE-8110-4935-9E01-3E31541D52C9}" dt="2025-08-01T10:48:57.963" v="399" actId="478"/>
          <ac:picMkLst>
            <pc:docMk/>
            <pc:sldMk cId="2807160857" sldId="607"/>
            <ac:picMk id="4" creationId="{64E9B5E2-5ACA-C5D4-87B6-779BB80A868F}"/>
          </ac:picMkLst>
        </pc:picChg>
      </pc:sldChg>
      <pc:sldChg chg="addSp delSp modSp add mod ord">
        <pc:chgData name="Deepika Vatsa" userId="f7100972-27fe-4ee6-8fb4-ec9b7931b409" providerId="ADAL" clId="{5EFF05DE-8110-4935-9E01-3E31541D52C9}" dt="2025-08-11T07:55:42.023" v="2937" actId="478"/>
        <pc:sldMkLst>
          <pc:docMk/>
          <pc:sldMk cId="1671756488" sldId="608"/>
        </pc:sldMkLst>
        <pc:spChg chg="mod">
          <ac:chgData name="Deepika Vatsa" userId="f7100972-27fe-4ee6-8fb4-ec9b7931b409" providerId="ADAL" clId="{5EFF05DE-8110-4935-9E01-3E31541D52C9}" dt="2025-08-01T10:52:50.059" v="484"/>
          <ac:spMkLst>
            <pc:docMk/>
            <pc:sldMk cId="1671756488" sldId="608"/>
            <ac:spMk id="2" creationId="{00000000-0000-0000-0000-000000000000}"/>
          </ac:spMkLst>
        </pc:spChg>
        <pc:spChg chg="mod">
          <ac:chgData name="Deepika Vatsa" userId="f7100972-27fe-4ee6-8fb4-ec9b7931b409" providerId="ADAL" clId="{5EFF05DE-8110-4935-9E01-3E31541D52C9}" dt="2025-08-01T10:51:29.590" v="469" actId="33524"/>
          <ac:spMkLst>
            <pc:docMk/>
            <pc:sldMk cId="1671756488" sldId="608"/>
            <ac:spMk id="11" creationId="{06381CCD-359B-D8A2-1997-A5B56A02FD41}"/>
          </ac:spMkLst>
        </pc:spChg>
        <pc:inkChg chg="add del">
          <ac:chgData name="Deepika Vatsa" userId="f7100972-27fe-4ee6-8fb4-ec9b7931b409" providerId="ADAL" clId="{5EFF05DE-8110-4935-9E01-3E31541D52C9}" dt="2025-08-11T07:55:42.023" v="2937" actId="478"/>
          <ac:inkMkLst>
            <pc:docMk/>
            <pc:sldMk cId="1671756488" sldId="608"/>
            <ac:inkMk id="4" creationId="{D0C3A308-8983-5755-8E81-305F421D761D}"/>
          </ac:inkMkLst>
        </pc:inkChg>
      </pc:sldChg>
      <pc:sldChg chg="addSp delSp modSp add mod">
        <pc:chgData name="Deepika Vatsa" userId="f7100972-27fe-4ee6-8fb4-ec9b7931b409" providerId="ADAL" clId="{5EFF05DE-8110-4935-9E01-3E31541D52C9}" dt="2025-08-11T07:55:49.348" v="2938" actId="478"/>
        <pc:sldMkLst>
          <pc:docMk/>
          <pc:sldMk cId="2047541592" sldId="609"/>
        </pc:sldMkLst>
        <pc:spChg chg="mod">
          <ac:chgData name="Deepika Vatsa" userId="f7100972-27fe-4ee6-8fb4-ec9b7931b409" providerId="ADAL" clId="{5EFF05DE-8110-4935-9E01-3E31541D52C9}" dt="2025-08-01T10:53:24.242" v="539" actId="20577"/>
          <ac:spMkLst>
            <pc:docMk/>
            <pc:sldMk cId="2047541592" sldId="609"/>
            <ac:spMk id="2" creationId="{00000000-0000-0000-0000-000000000000}"/>
          </ac:spMkLst>
        </pc:spChg>
        <pc:spChg chg="add mod">
          <ac:chgData name="Deepika Vatsa" userId="f7100972-27fe-4ee6-8fb4-ec9b7931b409" providerId="ADAL" clId="{5EFF05DE-8110-4935-9E01-3E31541D52C9}" dt="2025-08-01T10:52:35.159" v="472"/>
          <ac:spMkLst>
            <pc:docMk/>
            <pc:sldMk cId="2047541592" sldId="609"/>
            <ac:spMk id="4" creationId="{2D095F34-4D42-56DC-CE7B-A690F4C3C9E9}"/>
          </ac:spMkLst>
        </pc:spChg>
        <pc:spChg chg="del">
          <ac:chgData name="Deepika Vatsa" userId="f7100972-27fe-4ee6-8fb4-ec9b7931b409" providerId="ADAL" clId="{5EFF05DE-8110-4935-9E01-3E31541D52C9}" dt="2025-08-01T10:52:34.382" v="471" actId="478"/>
          <ac:spMkLst>
            <pc:docMk/>
            <pc:sldMk cId="2047541592" sldId="609"/>
            <ac:spMk id="11" creationId="{06381CCD-359B-D8A2-1997-A5B56A02FD41}"/>
          </ac:spMkLst>
        </pc:spChg>
        <pc:grpChg chg="add mod">
          <ac:chgData name="Deepika Vatsa" userId="f7100972-27fe-4ee6-8fb4-ec9b7931b409" providerId="ADAL" clId="{5EFF05DE-8110-4935-9E01-3E31541D52C9}" dt="2025-08-01T10:52:35.159" v="472"/>
          <ac:grpSpMkLst>
            <pc:docMk/>
            <pc:sldMk cId="2047541592" sldId="609"/>
            <ac:grpSpMk id="6" creationId="{5E94DEB9-FC7A-73BA-BD62-3708FD23F02C}"/>
          </ac:grpSpMkLst>
        </pc:grpChg>
        <pc:grpChg chg="add mod">
          <ac:chgData name="Deepika Vatsa" userId="f7100972-27fe-4ee6-8fb4-ec9b7931b409" providerId="ADAL" clId="{5EFF05DE-8110-4935-9E01-3E31541D52C9}" dt="2025-08-01T10:52:35.159" v="472"/>
          <ac:grpSpMkLst>
            <pc:docMk/>
            <pc:sldMk cId="2047541592" sldId="609"/>
            <ac:grpSpMk id="18" creationId="{C1B2BA94-4CCF-3E9B-7050-4D5005F15BBF}"/>
          </ac:grpSpMkLst>
        </pc:grpChg>
        <pc:grpChg chg="add mod">
          <ac:chgData name="Deepika Vatsa" userId="f7100972-27fe-4ee6-8fb4-ec9b7931b409" providerId="ADAL" clId="{5EFF05DE-8110-4935-9E01-3E31541D52C9}" dt="2025-08-01T10:52:35.159" v="472"/>
          <ac:grpSpMkLst>
            <pc:docMk/>
            <pc:sldMk cId="2047541592" sldId="609"/>
            <ac:grpSpMk id="23" creationId="{C5C4846B-9821-5C8A-5C7E-93C15F159A2B}"/>
          </ac:grpSpMkLst>
        </pc:grpChg>
        <pc:grpChg chg="add mod">
          <ac:chgData name="Deepika Vatsa" userId="f7100972-27fe-4ee6-8fb4-ec9b7931b409" providerId="ADAL" clId="{5EFF05DE-8110-4935-9E01-3E31541D52C9}" dt="2025-08-01T10:52:35.159" v="472"/>
          <ac:grpSpMkLst>
            <pc:docMk/>
            <pc:sldMk cId="2047541592" sldId="609"/>
            <ac:grpSpMk id="26" creationId="{BB723333-7884-0888-15AB-6AA70290D293}"/>
          </ac:grpSpMkLst>
        </pc:grpChg>
        <pc:grpChg chg="add mod">
          <ac:chgData name="Deepika Vatsa" userId="f7100972-27fe-4ee6-8fb4-ec9b7931b409" providerId="ADAL" clId="{5EFF05DE-8110-4935-9E01-3E31541D52C9}" dt="2025-08-01T10:52:35.159" v="472"/>
          <ac:grpSpMkLst>
            <pc:docMk/>
            <pc:sldMk cId="2047541592" sldId="609"/>
            <ac:grpSpMk id="29" creationId="{AC54AB1F-1C31-C39D-2EB2-DC062579A8D9}"/>
          </ac:grpSpMkLst>
        </pc:grpChg>
        <pc:grpChg chg="add mod">
          <ac:chgData name="Deepika Vatsa" userId="f7100972-27fe-4ee6-8fb4-ec9b7931b409" providerId="ADAL" clId="{5EFF05DE-8110-4935-9E01-3E31541D52C9}" dt="2025-08-01T10:52:35.159" v="472"/>
          <ac:grpSpMkLst>
            <pc:docMk/>
            <pc:sldMk cId="2047541592" sldId="609"/>
            <ac:grpSpMk id="34" creationId="{C4482D70-97B4-B5ED-DD56-399F1CBD7DD9}"/>
          </ac:grpSpMkLst>
        </pc:grpChg>
        <pc:grpChg chg="add mod">
          <ac:chgData name="Deepika Vatsa" userId="f7100972-27fe-4ee6-8fb4-ec9b7931b409" providerId="ADAL" clId="{5EFF05DE-8110-4935-9E01-3E31541D52C9}" dt="2025-08-01T10:52:35.159" v="472"/>
          <ac:grpSpMkLst>
            <pc:docMk/>
            <pc:sldMk cId="2047541592" sldId="609"/>
            <ac:grpSpMk id="39" creationId="{5AF2DFDE-EB00-760D-EA00-BE8612EAF6FE}"/>
          </ac:grpSpMkLst>
        </pc:grpChg>
        <pc:grpChg chg="add mod">
          <ac:chgData name="Deepika Vatsa" userId="f7100972-27fe-4ee6-8fb4-ec9b7931b409" providerId="ADAL" clId="{5EFF05DE-8110-4935-9E01-3E31541D52C9}" dt="2025-08-01T10:52:35.159" v="472"/>
          <ac:grpSpMkLst>
            <pc:docMk/>
            <pc:sldMk cId="2047541592" sldId="609"/>
            <ac:grpSpMk id="43" creationId="{E3730349-0541-26F2-0717-85AF2AB2F5B8}"/>
          </ac:grpSpMkLst>
        </pc:grpChg>
        <pc:grpChg chg="add mod">
          <ac:chgData name="Deepika Vatsa" userId="f7100972-27fe-4ee6-8fb4-ec9b7931b409" providerId="ADAL" clId="{5EFF05DE-8110-4935-9E01-3E31541D52C9}" dt="2025-08-01T10:52:35.159" v="472"/>
          <ac:grpSpMkLst>
            <pc:docMk/>
            <pc:sldMk cId="2047541592" sldId="609"/>
            <ac:grpSpMk id="46" creationId="{7677BCF4-6F38-DC70-9689-DA75C97ED2A2}"/>
          </ac:grpSpMkLst>
        </pc:grpChg>
        <pc:grpChg chg="add mod">
          <ac:chgData name="Deepika Vatsa" userId="f7100972-27fe-4ee6-8fb4-ec9b7931b409" providerId="ADAL" clId="{5EFF05DE-8110-4935-9E01-3E31541D52C9}" dt="2025-08-01T10:52:35.159" v="472"/>
          <ac:grpSpMkLst>
            <pc:docMk/>
            <pc:sldMk cId="2047541592" sldId="609"/>
            <ac:grpSpMk id="49" creationId="{41B1155F-952D-2C28-7B0A-4FC9EB3040C1}"/>
          </ac:grpSpMkLst>
        </pc:grpChg>
        <pc:grpChg chg="add mod">
          <ac:chgData name="Deepika Vatsa" userId="f7100972-27fe-4ee6-8fb4-ec9b7931b409" providerId="ADAL" clId="{5EFF05DE-8110-4935-9E01-3E31541D52C9}" dt="2025-08-01T10:52:35.159" v="472"/>
          <ac:grpSpMkLst>
            <pc:docMk/>
            <pc:sldMk cId="2047541592" sldId="609"/>
            <ac:grpSpMk id="53" creationId="{9531761A-2094-11A2-0527-134F9434F165}"/>
          </ac:grpSpMkLst>
        </pc:grpChg>
        <pc:picChg chg="add mod">
          <ac:chgData name="Deepika Vatsa" userId="f7100972-27fe-4ee6-8fb4-ec9b7931b409" providerId="ADAL" clId="{5EFF05DE-8110-4935-9E01-3E31541D52C9}" dt="2025-08-01T10:52:35.159" v="472"/>
          <ac:picMkLst>
            <pc:docMk/>
            <pc:sldMk cId="2047541592" sldId="609"/>
            <ac:picMk id="5" creationId="{08AB9950-00BA-CE0B-FDDD-D7F6E4F9BDE4}"/>
          </ac:picMkLst>
        </pc:picChg>
        <pc:inkChg chg="mod">
          <ac:chgData name="Deepika Vatsa" userId="f7100972-27fe-4ee6-8fb4-ec9b7931b409" providerId="ADAL" clId="{5EFF05DE-8110-4935-9E01-3E31541D52C9}" dt="2025-08-01T10:52:35.159" v="472"/>
          <ac:inkMkLst>
            <pc:docMk/>
            <pc:sldMk cId="2047541592" sldId="609"/>
            <ac:inkMk id="7" creationId="{5C86B76B-2600-BFA4-ACA9-BC6919ED0181}"/>
          </ac:inkMkLst>
        </pc:inkChg>
        <pc:inkChg chg="mod">
          <ac:chgData name="Deepika Vatsa" userId="f7100972-27fe-4ee6-8fb4-ec9b7931b409" providerId="ADAL" clId="{5EFF05DE-8110-4935-9E01-3E31541D52C9}" dt="2025-08-01T10:52:35.159" v="472"/>
          <ac:inkMkLst>
            <pc:docMk/>
            <pc:sldMk cId="2047541592" sldId="609"/>
            <ac:inkMk id="8" creationId="{D52EC308-2F6C-46BC-C783-5DEE13D25AB6}"/>
          </ac:inkMkLst>
        </pc:inkChg>
        <pc:inkChg chg="mod">
          <ac:chgData name="Deepika Vatsa" userId="f7100972-27fe-4ee6-8fb4-ec9b7931b409" providerId="ADAL" clId="{5EFF05DE-8110-4935-9E01-3E31541D52C9}" dt="2025-08-01T10:52:35.159" v="472"/>
          <ac:inkMkLst>
            <pc:docMk/>
            <pc:sldMk cId="2047541592" sldId="609"/>
            <ac:inkMk id="9" creationId="{DCF4995C-FE74-2F3C-A466-58245CBA6856}"/>
          </ac:inkMkLst>
        </pc:inkChg>
        <pc:inkChg chg="mod">
          <ac:chgData name="Deepika Vatsa" userId="f7100972-27fe-4ee6-8fb4-ec9b7931b409" providerId="ADAL" clId="{5EFF05DE-8110-4935-9E01-3E31541D52C9}" dt="2025-08-01T10:52:35.159" v="472"/>
          <ac:inkMkLst>
            <pc:docMk/>
            <pc:sldMk cId="2047541592" sldId="609"/>
            <ac:inkMk id="10" creationId="{EA5973B4-963B-F28A-2796-A8676F7B02F3}"/>
          </ac:inkMkLst>
        </pc:inkChg>
        <pc:inkChg chg="add del">
          <ac:chgData name="Deepika Vatsa" userId="f7100972-27fe-4ee6-8fb4-ec9b7931b409" providerId="ADAL" clId="{5EFF05DE-8110-4935-9E01-3E31541D52C9}" dt="2025-08-11T07:55:49.348" v="2938" actId="478"/>
          <ac:inkMkLst>
            <pc:docMk/>
            <pc:sldMk cId="2047541592" sldId="609"/>
            <ac:inkMk id="11" creationId="{CAA03875-2187-30EB-4B57-BF5B86E7EBDB}"/>
          </ac:inkMkLst>
        </pc:inkChg>
        <pc:inkChg chg="mod">
          <ac:chgData name="Deepika Vatsa" userId="f7100972-27fe-4ee6-8fb4-ec9b7931b409" providerId="ADAL" clId="{5EFF05DE-8110-4935-9E01-3E31541D52C9}" dt="2025-08-01T10:52:35.159" v="472"/>
          <ac:inkMkLst>
            <pc:docMk/>
            <pc:sldMk cId="2047541592" sldId="609"/>
            <ac:inkMk id="12" creationId="{9CE96A3C-48DC-F90F-87AD-B09AF36EEA8C}"/>
          </ac:inkMkLst>
        </pc:inkChg>
        <pc:inkChg chg="mod">
          <ac:chgData name="Deepika Vatsa" userId="f7100972-27fe-4ee6-8fb4-ec9b7931b409" providerId="ADAL" clId="{5EFF05DE-8110-4935-9E01-3E31541D52C9}" dt="2025-08-01T10:52:35.159" v="472"/>
          <ac:inkMkLst>
            <pc:docMk/>
            <pc:sldMk cId="2047541592" sldId="609"/>
            <ac:inkMk id="13" creationId="{A3A2723A-D89E-AF6C-58A0-1762DE764701}"/>
          </ac:inkMkLst>
        </pc:inkChg>
        <pc:inkChg chg="mod">
          <ac:chgData name="Deepika Vatsa" userId="f7100972-27fe-4ee6-8fb4-ec9b7931b409" providerId="ADAL" clId="{5EFF05DE-8110-4935-9E01-3E31541D52C9}" dt="2025-08-01T10:52:35.159" v="472"/>
          <ac:inkMkLst>
            <pc:docMk/>
            <pc:sldMk cId="2047541592" sldId="609"/>
            <ac:inkMk id="14" creationId="{949EFF8F-BD17-D1F5-36AC-A83FCF3F1F1A}"/>
          </ac:inkMkLst>
        </pc:inkChg>
        <pc:inkChg chg="mod">
          <ac:chgData name="Deepika Vatsa" userId="f7100972-27fe-4ee6-8fb4-ec9b7931b409" providerId="ADAL" clId="{5EFF05DE-8110-4935-9E01-3E31541D52C9}" dt="2025-08-01T10:52:35.159" v="472"/>
          <ac:inkMkLst>
            <pc:docMk/>
            <pc:sldMk cId="2047541592" sldId="609"/>
            <ac:inkMk id="15" creationId="{CDE08B76-BD82-2302-A392-7BC50C32FDC6}"/>
          </ac:inkMkLst>
        </pc:inkChg>
        <pc:inkChg chg="mod">
          <ac:chgData name="Deepika Vatsa" userId="f7100972-27fe-4ee6-8fb4-ec9b7931b409" providerId="ADAL" clId="{5EFF05DE-8110-4935-9E01-3E31541D52C9}" dt="2025-08-01T10:52:35.159" v="472"/>
          <ac:inkMkLst>
            <pc:docMk/>
            <pc:sldMk cId="2047541592" sldId="609"/>
            <ac:inkMk id="16" creationId="{4D20D007-B2E9-84A0-ECB8-8BEEAC2268FE}"/>
          </ac:inkMkLst>
        </pc:inkChg>
        <pc:inkChg chg="add mod">
          <ac:chgData name="Deepika Vatsa" userId="f7100972-27fe-4ee6-8fb4-ec9b7931b409" providerId="ADAL" clId="{5EFF05DE-8110-4935-9E01-3E31541D52C9}" dt="2025-08-01T10:52:35.159" v="472"/>
          <ac:inkMkLst>
            <pc:docMk/>
            <pc:sldMk cId="2047541592" sldId="609"/>
            <ac:inkMk id="17" creationId="{FD851DB7-0EDF-7C33-F1C9-BBE4BF1C5105}"/>
          </ac:inkMkLst>
        </pc:inkChg>
        <pc:inkChg chg="mod">
          <ac:chgData name="Deepika Vatsa" userId="f7100972-27fe-4ee6-8fb4-ec9b7931b409" providerId="ADAL" clId="{5EFF05DE-8110-4935-9E01-3E31541D52C9}" dt="2025-08-01T10:52:35.159" v="472"/>
          <ac:inkMkLst>
            <pc:docMk/>
            <pc:sldMk cId="2047541592" sldId="609"/>
            <ac:inkMk id="19" creationId="{5CBCF646-E9AE-71F9-6ADA-58759CCF4E9C}"/>
          </ac:inkMkLst>
        </pc:inkChg>
        <pc:inkChg chg="mod">
          <ac:chgData name="Deepika Vatsa" userId="f7100972-27fe-4ee6-8fb4-ec9b7931b409" providerId="ADAL" clId="{5EFF05DE-8110-4935-9E01-3E31541D52C9}" dt="2025-08-01T10:52:35.159" v="472"/>
          <ac:inkMkLst>
            <pc:docMk/>
            <pc:sldMk cId="2047541592" sldId="609"/>
            <ac:inkMk id="20" creationId="{DB6BAA05-7194-6E0A-86BD-4AE7202C72D2}"/>
          </ac:inkMkLst>
        </pc:inkChg>
        <pc:inkChg chg="mod">
          <ac:chgData name="Deepika Vatsa" userId="f7100972-27fe-4ee6-8fb4-ec9b7931b409" providerId="ADAL" clId="{5EFF05DE-8110-4935-9E01-3E31541D52C9}" dt="2025-08-01T10:52:35.159" v="472"/>
          <ac:inkMkLst>
            <pc:docMk/>
            <pc:sldMk cId="2047541592" sldId="609"/>
            <ac:inkMk id="21" creationId="{DACA5567-9D55-9AAB-5C8D-0E5DA61B2C7A}"/>
          </ac:inkMkLst>
        </pc:inkChg>
        <pc:inkChg chg="add mod">
          <ac:chgData name="Deepika Vatsa" userId="f7100972-27fe-4ee6-8fb4-ec9b7931b409" providerId="ADAL" clId="{5EFF05DE-8110-4935-9E01-3E31541D52C9}" dt="2025-08-01T10:52:35.159" v="472"/>
          <ac:inkMkLst>
            <pc:docMk/>
            <pc:sldMk cId="2047541592" sldId="609"/>
            <ac:inkMk id="22" creationId="{2BE52660-D509-7617-40CE-F5235AFF3A6C}"/>
          </ac:inkMkLst>
        </pc:inkChg>
        <pc:inkChg chg="mod">
          <ac:chgData name="Deepika Vatsa" userId="f7100972-27fe-4ee6-8fb4-ec9b7931b409" providerId="ADAL" clId="{5EFF05DE-8110-4935-9E01-3E31541D52C9}" dt="2025-08-01T10:52:35.159" v="472"/>
          <ac:inkMkLst>
            <pc:docMk/>
            <pc:sldMk cId="2047541592" sldId="609"/>
            <ac:inkMk id="24" creationId="{311A4D28-827B-3198-18B7-29149C95403F}"/>
          </ac:inkMkLst>
        </pc:inkChg>
        <pc:inkChg chg="mod">
          <ac:chgData name="Deepika Vatsa" userId="f7100972-27fe-4ee6-8fb4-ec9b7931b409" providerId="ADAL" clId="{5EFF05DE-8110-4935-9E01-3E31541D52C9}" dt="2025-08-01T10:52:35.159" v="472"/>
          <ac:inkMkLst>
            <pc:docMk/>
            <pc:sldMk cId="2047541592" sldId="609"/>
            <ac:inkMk id="25" creationId="{1E47E0A3-99C4-5119-F048-92B9461FBF56}"/>
          </ac:inkMkLst>
        </pc:inkChg>
        <pc:inkChg chg="mod">
          <ac:chgData name="Deepika Vatsa" userId="f7100972-27fe-4ee6-8fb4-ec9b7931b409" providerId="ADAL" clId="{5EFF05DE-8110-4935-9E01-3E31541D52C9}" dt="2025-08-01T10:52:35.159" v="472"/>
          <ac:inkMkLst>
            <pc:docMk/>
            <pc:sldMk cId="2047541592" sldId="609"/>
            <ac:inkMk id="27" creationId="{6ABE54C5-4357-F693-4643-5CA63FEC4196}"/>
          </ac:inkMkLst>
        </pc:inkChg>
        <pc:inkChg chg="mod">
          <ac:chgData name="Deepika Vatsa" userId="f7100972-27fe-4ee6-8fb4-ec9b7931b409" providerId="ADAL" clId="{5EFF05DE-8110-4935-9E01-3E31541D52C9}" dt="2025-08-01T10:52:35.159" v="472"/>
          <ac:inkMkLst>
            <pc:docMk/>
            <pc:sldMk cId="2047541592" sldId="609"/>
            <ac:inkMk id="28" creationId="{25A7A8BA-8B8C-7761-DF7C-30C9F4698152}"/>
          </ac:inkMkLst>
        </pc:inkChg>
        <pc:inkChg chg="mod">
          <ac:chgData name="Deepika Vatsa" userId="f7100972-27fe-4ee6-8fb4-ec9b7931b409" providerId="ADAL" clId="{5EFF05DE-8110-4935-9E01-3E31541D52C9}" dt="2025-08-01T10:52:35.159" v="472"/>
          <ac:inkMkLst>
            <pc:docMk/>
            <pc:sldMk cId="2047541592" sldId="609"/>
            <ac:inkMk id="30" creationId="{263842B9-668F-0922-1ED3-9EFF8D910933}"/>
          </ac:inkMkLst>
        </pc:inkChg>
        <pc:inkChg chg="mod">
          <ac:chgData name="Deepika Vatsa" userId="f7100972-27fe-4ee6-8fb4-ec9b7931b409" providerId="ADAL" clId="{5EFF05DE-8110-4935-9E01-3E31541D52C9}" dt="2025-08-01T10:52:35.159" v="472"/>
          <ac:inkMkLst>
            <pc:docMk/>
            <pc:sldMk cId="2047541592" sldId="609"/>
            <ac:inkMk id="31" creationId="{C78EC3C1-A375-E93E-A808-B98022D5DB97}"/>
          </ac:inkMkLst>
        </pc:inkChg>
        <pc:inkChg chg="mod">
          <ac:chgData name="Deepika Vatsa" userId="f7100972-27fe-4ee6-8fb4-ec9b7931b409" providerId="ADAL" clId="{5EFF05DE-8110-4935-9E01-3E31541D52C9}" dt="2025-08-01T10:52:35.159" v="472"/>
          <ac:inkMkLst>
            <pc:docMk/>
            <pc:sldMk cId="2047541592" sldId="609"/>
            <ac:inkMk id="32" creationId="{40147338-D491-E497-C6EE-DF336EC08E7E}"/>
          </ac:inkMkLst>
        </pc:inkChg>
        <pc:inkChg chg="mod">
          <ac:chgData name="Deepika Vatsa" userId="f7100972-27fe-4ee6-8fb4-ec9b7931b409" providerId="ADAL" clId="{5EFF05DE-8110-4935-9E01-3E31541D52C9}" dt="2025-08-01T10:52:35.159" v="472"/>
          <ac:inkMkLst>
            <pc:docMk/>
            <pc:sldMk cId="2047541592" sldId="609"/>
            <ac:inkMk id="33" creationId="{4F00855E-3CC1-9466-0F63-5653BFF96E10}"/>
          </ac:inkMkLst>
        </pc:inkChg>
        <pc:inkChg chg="mod">
          <ac:chgData name="Deepika Vatsa" userId="f7100972-27fe-4ee6-8fb4-ec9b7931b409" providerId="ADAL" clId="{5EFF05DE-8110-4935-9E01-3E31541D52C9}" dt="2025-08-01T10:52:35.159" v="472"/>
          <ac:inkMkLst>
            <pc:docMk/>
            <pc:sldMk cId="2047541592" sldId="609"/>
            <ac:inkMk id="35" creationId="{3EF1DE4C-DC8C-9177-C269-6F3815C4DF12}"/>
          </ac:inkMkLst>
        </pc:inkChg>
        <pc:inkChg chg="mod">
          <ac:chgData name="Deepika Vatsa" userId="f7100972-27fe-4ee6-8fb4-ec9b7931b409" providerId="ADAL" clId="{5EFF05DE-8110-4935-9E01-3E31541D52C9}" dt="2025-08-01T10:52:35.159" v="472"/>
          <ac:inkMkLst>
            <pc:docMk/>
            <pc:sldMk cId="2047541592" sldId="609"/>
            <ac:inkMk id="36" creationId="{D53D5B1F-6BED-7DDE-337B-838A37E35429}"/>
          </ac:inkMkLst>
        </pc:inkChg>
        <pc:inkChg chg="mod">
          <ac:chgData name="Deepika Vatsa" userId="f7100972-27fe-4ee6-8fb4-ec9b7931b409" providerId="ADAL" clId="{5EFF05DE-8110-4935-9E01-3E31541D52C9}" dt="2025-08-01T10:52:35.159" v="472"/>
          <ac:inkMkLst>
            <pc:docMk/>
            <pc:sldMk cId="2047541592" sldId="609"/>
            <ac:inkMk id="37" creationId="{B2AE8684-1009-7470-F53C-8D14B7E34CC7}"/>
          </ac:inkMkLst>
        </pc:inkChg>
        <pc:inkChg chg="mod">
          <ac:chgData name="Deepika Vatsa" userId="f7100972-27fe-4ee6-8fb4-ec9b7931b409" providerId="ADAL" clId="{5EFF05DE-8110-4935-9E01-3E31541D52C9}" dt="2025-08-01T10:52:35.159" v="472"/>
          <ac:inkMkLst>
            <pc:docMk/>
            <pc:sldMk cId="2047541592" sldId="609"/>
            <ac:inkMk id="38" creationId="{07387201-1828-9F73-30B1-0830F585579F}"/>
          </ac:inkMkLst>
        </pc:inkChg>
        <pc:inkChg chg="mod">
          <ac:chgData name="Deepika Vatsa" userId="f7100972-27fe-4ee6-8fb4-ec9b7931b409" providerId="ADAL" clId="{5EFF05DE-8110-4935-9E01-3E31541D52C9}" dt="2025-08-01T10:52:35.159" v="472"/>
          <ac:inkMkLst>
            <pc:docMk/>
            <pc:sldMk cId="2047541592" sldId="609"/>
            <ac:inkMk id="40" creationId="{BDCFA7DD-0ADD-FBC6-6DF8-552350661271}"/>
          </ac:inkMkLst>
        </pc:inkChg>
        <pc:inkChg chg="mod">
          <ac:chgData name="Deepika Vatsa" userId="f7100972-27fe-4ee6-8fb4-ec9b7931b409" providerId="ADAL" clId="{5EFF05DE-8110-4935-9E01-3E31541D52C9}" dt="2025-08-01T10:52:35.159" v="472"/>
          <ac:inkMkLst>
            <pc:docMk/>
            <pc:sldMk cId="2047541592" sldId="609"/>
            <ac:inkMk id="41" creationId="{371469D1-79AF-6246-F598-378B1CEFD6AE}"/>
          </ac:inkMkLst>
        </pc:inkChg>
        <pc:inkChg chg="mod">
          <ac:chgData name="Deepika Vatsa" userId="f7100972-27fe-4ee6-8fb4-ec9b7931b409" providerId="ADAL" clId="{5EFF05DE-8110-4935-9E01-3E31541D52C9}" dt="2025-08-01T10:52:35.159" v="472"/>
          <ac:inkMkLst>
            <pc:docMk/>
            <pc:sldMk cId="2047541592" sldId="609"/>
            <ac:inkMk id="42" creationId="{3FA472A3-5444-9A8C-9896-4D358895710A}"/>
          </ac:inkMkLst>
        </pc:inkChg>
        <pc:inkChg chg="mod">
          <ac:chgData name="Deepika Vatsa" userId="f7100972-27fe-4ee6-8fb4-ec9b7931b409" providerId="ADAL" clId="{5EFF05DE-8110-4935-9E01-3E31541D52C9}" dt="2025-08-01T10:52:35.159" v="472"/>
          <ac:inkMkLst>
            <pc:docMk/>
            <pc:sldMk cId="2047541592" sldId="609"/>
            <ac:inkMk id="44" creationId="{4A0D3B61-5DEE-0AE1-9E53-1116F697E50E}"/>
          </ac:inkMkLst>
        </pc:inkChg>
        <pc:inkChg chg="mod">
          <ac:chgData name="Deepika Vatsa" userId="f7100972-27fe-4ee6-8fb4-ec9b7931b409" providerId="ADAL" clId="{5EFF05DE-8110-4935-9E01-3E31541D52C9}" dt="2025-08-01T10:52:35.159" v="472"/>
          <ac:inkMkLst>
            <pc:docMk/>
            <pc:sldMk cId="2047541592" sldId="609"/>
            <ac:inkMk id="45" creationId="{5CABC83C-229A-D4DF-42BA-16674925F42E}"/>
          </ac:inkMkLst>
        </pc:inkChg>
        <pc:inkChg chg="mod">
          <ac:chgData name="Deepika Vatsa" userId="f7100972-27fe-4ee6-8fb4-ec9b7931b409" providerId="ADAL" clId="{5EFF05DE-8110-4935-9E01-3E31541D52C9}" dt="2025-08-01T10:52:35.159" v="472"/>
          <ac:inkMkLst>
            <pc:docMk/>
            <pc:sldMk cId="2047541592" sldId="609"/>
            <ac:inkMk id="47" creationId="{FA551C87-54EF-C612-81DF-48201B3FEE5B}"/>
          </ac:inkMkLst>
        </pc:inkChg>
        <pc:inkChg chg="mod">
          <ac:chgData name="Deepika Vatsa" userId="f7100972-27fe-4ee6-8fb4-ec9b7931b409" providerId="ADAL" clId="{5EFF05DE-8110-4935-9E01-3E31541D52C9}" dt="2025-08-01T10:52:35.159" v="472"/>
          <ac:inkMkLst>
            <pc:docMk/>
            <pc:sldMk cId="2047541592" sldId="609"/>
            <ac:inkMk id="48" creationId="{E963A2AE-3452-59AA-5757-7A18C96E6297}"/>
          </ac:inkMkLst>
        </pc:inkChg>
        <pc:inkChg chg="mod">
          <ac:chgData name="Deepika Vatsa" userId="f7100972-27fe-4ee6-8fb4-ec9b7931b409" providerId="ADAL" clId="{5EFF05DE-8110-4935-9E01-3E31541D52C9}" dt="2025-08-01T10:52:35.159" v="472"/>
          <ac:inkMkLst>
            <pc:docMk/>
            <pc:sldMk cId="2047541592" sldId="609"/>
            <ac:inkMk id="50" creationId="{EEF5DE68-F73A-E901-DD14-58A65FF9D7CA}"/>
          </ac:inkMkLst>
        </pc:inkChg>
        <pc:inkChg chg="mod">
          <ac:chgData name="Deepika Vatsa" userId="f7100972-27fe-4ee6-8fb4-ec9b7931b409" providerId="ADAL" clId="{5EFF05DE-8110-4935-9E01-3E31541D52C9}" dt="2025-08-01T10:52:35.159" v="472"/>
          <ac:inkMkLst>
            <pc:docMk/>
            <pc:sldMk cId="2047541592" sldId="609"/>
            <ac:inkMk id="51" creationId="{438DB0D5-1812-FA82-1579-FB35C7A9D306}"/>
          </ac:inkMkLst>
        </pc:inkChg>
        <pc:inkChg chg="mod">
          <ac:chgData name="Deepika Vatsa" userId="f7100972-27fe-4ee6-8fb4-ec9b7931b409" providerId="ADAL" clId="{5EFF05DE-8110-4935-9E01-3E31541D52C9}" dt="2025-08-01T10:52:35.159" v="472"/>
          <ac:inkMkLst>
            <pc:docMk/>
            <pc:sldMk cId="2047541592" sldId="609"/>
            <ac:inkMk id="52" creationId="{2B924E58-B962-594A-44FC-8E82DEED1B6D}"/>
          </ac:inkMkLst>
        </pc:inkChg>
        <pc:inkChg chg="mod">
          <ac:chgData name="Deepika Vatsa" userId="f7100972-27fe-4ee6-8fb4-ec9b7931b409" providerId="ADAL" clId="{5EFF05DE-8110-4935-9E01-3E31541D52C9}" dt="2025-08-01T10:52:35.159" v="472"/>
          <ac:inkMkLst>
            <pc:docMk/>
            <pc:sldMk cId="2047541592" sldId="609"/>
            <ac:inkMk id="54" creationId="{D00BE068-08F5-B4F3-1CED-4B5E92A77CC8}"/>
          </ac:inkMkLst>
        </pc:inkChg>
        <pc:inkChg chg="mod">
          <ac:chgData name="Deepika Vatsa" userId="f7100972-27fe-4ee6-8fb4-ec9b7931b409" providerId="ADAL" clId="{5EFF05DE-8110-4935-9E01-3E31541D52C9}" dt="2025-08-01T10:52:35.159" v="472"/>
          <ac:inkMkLst>
            <pc:docMk/>
            <pc:sldMk cId="2047541592" sldId="609"/>
            <ac:inkMk id="55" creationId="{05407F3F-6DA6-3749-BEAA-04EE030A9A9A}"/>
          </ac:inkMkLst>
        </pc:inkChg>
        <pc:inkChg chg="mod">
          <ac:chgData name="Deepika Vatsa" userId="f7100972-27fe-4ee6-8fb4-ec9b7931b409" providerId="ADAL" clId="{5EFF05DE-8110-4935-9E01-3E31541D52C9}" dt="2025-08-01T10:52:35.159" v="472"/>
          <ac:inkMkLst>
            <pc:docMk/>
            <pc:sldMk cId="2047541592" sldId="609"/>
            <ac:inkMk id="56" creationId="{44114502-ED4A-CF07-D867-DABD7427AAAB}"/>
          </ac:inkMkLst>
        </pc:inkChg>
        <pc:inkChg chg="mod">
          <ac:chgData name="Deepika Vatsa" userId="f7100972-27fe-4ee6-8fb4-ec9b7931b409" providerId="ADAL" clId="{5EFF05DE-8110-4935-9E01-3E31541D52C9}" dt="2025-08-01T10:52:35.159" v="472"/>
          <ac:inkMkLst>
            <pc:docMk/>
            <pc:sldMk cId="2047541592" sldId="609"/>
            <ac:inkMk id="57" creationId="{3BFD3750-0566-D2E5-7C37-958A7F99258C}"/>
          </ac:inkMkLst>
        </pc:inkChg>
        <pc:inkChg chg="mod">
          <ac:chgData name="Deepika Vatsa" userId="f7100972-27fe-4ee6-8fb4-ec9b7931b409" providerId="ADAL" clId="{5EFF05DE-8110-4935-9E01-3E31541D52C9}" dt="2025-08-01T10:52:35.159" v="472"/>
          <ac:inkMkLst>
            <pc:docMk/>
            <pc:sldMk cId="2047541592" sldId="609"/>
            <ac:inkMk id="58" creationId="{203D974F-01CC-F60F-7E7D-DD8C3C82AC86}"/>
          </ac:inkMkLst>
        </pc:inkChg>
        <pc:inkChg chg="mod">
          <ac:chgData name="Deepika Vatsa" userId="f7100972-27fe-4ee6-8fb4-ec9b7931b409" providerId="ADAL" clId="{5EFF05DE-8110-4935-9E01-3E31541D52C9}" dt="2025-08-01T10:52:35.159" v="472"/>
          <ac:inkMkLst>
            <pc:docMk/>
            <pc:sldMk cId="2047541592" sldId="609"/>
            <ac:inkMk id="59" creationId="{FCAD46E0-CE82-24F0-95F6-3923A09172E8}"/>
          </ac:inkMkLst>
        </pc:inkChg>
        <pc:inkChg chg="mod">
          <ac:chgData name="Deepika Vatsa" userId="f7100972-27fe-4ee6-8fb4-ec9b7931b409" providerId="ADAL" clId="{5EFF05DE-8110-4935-9E01-3E31541D52C9}" dt="2025-08-01T10:52:35.159" v="472"/>
          <ac:inkMkLst>
            <pc:docMk/>
            <pc:sldMk cId="2047541592" sldId="609"/>
            <ac:inkMk id="60" creationId="{61BA5D38-F4DA-A500-2E1A-A831FBD2338A}"/>
          </ac:inkMkLst>
        </pc:inkChg>
        <pc:inkChg chg="mod">
          <ac:chgData name="Deepika Vatsa" userId="f7100972-27fe-4ee6-8fb4-ec9b7931b409" providerId="ADAL" clId="{5EFF05DE-8110-4935-9E01-3E31541D52C9}" dt="2025-08-01T10:52:35.159" v="472"/>
          <ac:inkMkLst>
            <pc:docMk/>
            <pc:sldMk cId="2047541592" sldId="609"/>
            <ac:inkMk id="61" creationId="{49493A88-7016-FDCE-863E-0F2DDDD52F93}"/>
          </ac:inkMkLst>
        </pc:inkChg>
        <pc:inkChg chg="mod">
          <ac:chgData name="Deepika Vatsa" userId="f7100972-27fe-4ee6-8fb4-ec9b7931b409" providerId="ADAL" clId="{5EFF05DE-8110-4935-9E01-3E31541D52C9}" dt="2025-08-01T10:52:35.159" v="472"/>
          <ac:inkMkLst>
            <pc:docMk/>
            <pc:sldMk cId="2047541592" sldId="609"/>
            <ac:inkMk id="62" creationId="{5F8D5228-440E-F9B9-8735-6C40DF95C388}"/>
          </ac:inkMkLst>
        </pc:inkChg>
        <pc:inkChg chg="mod">
          <ac:chgData name="Deepika Vatsa" userId="f7100972-27fe-4ee6-8fb4-ec9b7931b409" providerId="ADAL" clId="{5EFF05DE-8110-4935-9E01-3E31541D52C9}" dt="2025-08-01T10:52:35.159" v="472"/>
          <ac:inkMkLst>
            <pc:docMk/>
            <pc:sldMk cId="2047541592" sldId="609"/>
            <ac:inkMk id="63" creationId="{76D77266-258C-DC16-5B2F-8371FE0EE980}"/>
          </ac:inkMkLst>
        </pc:inkChg>
        <pc:inkChg chg="mod">
          <ac:chgData name="Deepika Vatsa" userId="f7100972-27fe-4ee6-8fb4-ec9b7931b409" providerId="ADAL" clId="{5EFF05DE-8110-4935-9E01-3E31541D52C9}" dt="2025-08-01T10:52:35.159" v="472"/>
          <ac:inkMkLst>
            <pc:docMk/>
            <pc:sldMk cId="2047541592" sldId="609"/>
            <ac:inkMk id="64" creationId="{F8C357C2-5E5F-5061-29E0-D38827DA998A}"/>
          </ac:inkMkLst>
        </pc:inkChg>
        <pc:inkChg chg="mod">
          <ac:chgData name="Deepika Vatsa" userId="f7100972-27fe-4ee6-8fb4-ec9b7931b409" providerId="ADAL" clId="{5EFF05DE-8110-4935-9E01-3E31541D52C9}" dt="2025-08-01T10:52:35.159" v="472"/>
          <ac:inkMkLst>
            <pc:docMk/>
            <pc:sldMk cId="2047541592" sldId="609"/>
            <ac:inkMk id="65" creationId="{D1A1D0AD-7303-AA1C-F330-52FFE03ACAE2}"/>
          </ac:inkMkLst>
        </pc:inkChg>
        <pc:inkChg chg="mod">
          <ac:chgData name="Deepika Vatsa" userId="f7100972-27fe-4ee6-8fb4-ec9b7931b409" providerId="ADAL" clId="{5EFF05DE-8110-4935-9E01-3E31541D52C9}" dt="2025-08-01T10:52:35.159" v="472"/>
          <ac:inkMkLst>
            <pc:docMk/>
            <pc:sldMk cId="2047541592" sldId="609"/>
            <ac:inkMk id="66" creationId="{EA4D7F08-7D8B-6FAE-8976-57CEF78010B5}"/>
          </ac:inkMkLst>
        </pc:inkChg>
        <pc:inkChg chg="mod">
          <ac:chgData name="Deepika Vatsa" userId="f7100972-27fe-4ee6-8fb4-ec9b7931b409" providerId="ADAL" clId="{5EFF05DE-8110-4935-9E01-3E31541D52C9}" dt="2025-08-01T10:52:35.159" v="472"/>
          <ac:inkMkLst>
            <pc:docMk/>
            <pc:sldMk cId="2047541592" sldId="609"/>
            <ac:inkMk id="67" creationId="{09F40096-85F8-60FE-C4D4-FEDFBD4AF863}"/>
          </ac:inkMkLst>
        </pc:inkChg>
        <pc:inkChg chg="mod">
          <ac:chgData name="Deepika Vatsa" userId="f7100972-27fe-4ee6-8fb4-ec9b7931b409" providerId="ADAL" clId="{5EFF05DE-8110-4935-9E01-3E31541D52C9}" dt="2025-08-01T10:52:35.159" v="472"/>
          <ac:inkMkLst>
            <pc:docMk/>
            <pc:sldMk cId="2047541592" sldId="609"/>
            <ac:inkMk id="68" creationId="{616F7F7F-7FC1-ED9A-3F11-435446B75DE5}"/>
          </ac:inkMkLst>
        </pc:inkChg>
        <pc:inkChg chg="mod">
          <ac:chgData name="Deepika Vatsa" userId="f7100972-27fe-4ee6-8fb4-ec9b7931b409" providerId="ADAL" clId="{5EFF05DE-8110-4935-9E01-3E31541D52C9}" dt="2025-08-01T10:52:35.159" v="472"/>
          <ac:inkMkLst>
            <pc:docMk/>
            <pc:sldMk cId="2047541592" sldId="609"/>
            <ac:inkMk id="69" creationId="{CF5DF739-E406-923E-878F-824D8160E3CC}"/>
          </ac:inkMkLst>
        </pc:inkChg>
        <pc:inkChg chg="mod">
          <ac:chgData name="Deepika Vatsa" userId="f7100972-27fe-4ee6-8fb4-ec9b7931b409" providerId="ADAL" clId="{5EFF05DE-8110-4935-9E01-3E31541D52C9}" dt="2025-08-01T10:52:35.159" v="472"/>
          <ac:inkMkLst>
            <pc:docMk/>
            <pc:sldMk cId="2047541592" sldId="609"/>
            <ac:inkMk id="70" creationId="{7E85CD63-2F7C-C665-3773-CA447B99F6BB}"/>
          </ac:inkMkLst>
        </pc:inkChg>
        <pc:inkChg chg="mod">
          <ac:chgData name="Deepika Vatsa" userId="f7100972-27fe-4ee6-8fb4-ec9b7931b409" providerId="ADAL" clId="{5EFF05DE-8110-4935-9E01-3E31541D52C9}" dt="2025-08-01T10:52:35.159" v="472"/>
          <ac:inkMkLst>
            <pc:docMk/>
            <pc:sldMk cId="2047541592" sldId="609"/>
            <ac:inkMk id="71" creationId="{924D27BB-08AD-97AE-CDBE-574A56CD2DC2}"/>
          </ac:inkMkLst>
        </pc:inkChg>
        <pc:inkChg chg="mod">
          <ac:chgData name="Deepika Vatsa" userId="f7100972-27fe-4ee6-8fb4-ec9b7931b409" providerId="ADAL" clId="{5EFF05DE-8110-4935-9E01-3E31541D52C9}" dt="2025-08-01T10:52:35.159" v="472"/>
          <ac:inkMkLst>
            <pc:docMk/>
            <pc:sldMk cId="2047541592" sldId="609"/>
            <ac:inkMk id="72" creationId="{E91F9576-2505-7B0B-0320-08B23DAB4979}"/>
          </ac:inkMkLst>
        </pc:inkChg>
        <pc:inkChg chg="mod">
          <ac:chgData name="Deepika Vatsa" userId="f7100972-27fe-4ee6-8fb4-ec9b7931b409" providerId="ADAL" clId="{5EFF05DE-8110-4935-9E01-3E31541D52C9}" dt="2025-08-01T10:52:35.159" v="472"/>
          <ac:inkMkLst>
            <pc:docMk/>
            <pc:sldMk cId="2047541592" sldId="609"/>
            <ac:inkMk id="73" creationId="{61108D15-48ED-32AE-0793-FE24B6D8E308}"/>
          </ac:inkMkLst>
        </pc:inkChg>
        <pc:inkChg chg="mod">
          <ac:chgData name="Deepika Vatsa" userId="f7100972-27fe-4ee6-8fb4-ec9b7931b409" providerId="ADAL" clId="{5EFF05DE-8110-4935-9E01-3E31541D52C9}" dt="2025-08-01T10:52:35.159" v="472"/>
          <ac:inkMkLst>
            <pc:docMk/>
            <pc:sldMk cId="2047541592" sldId="609"/>
            <ac:inkMk id="74" creationId="{47FF039A-067A-3E47-8EFB-030A8E1EF776}"/>
          </ac:inkMkLst>
        </pc:inkChg>
        <pc:inkChg chg="mod">
          <ac:chgData name="Deepika Vatsa" userId="f7100972-27fe-4ee6-8fb4-ec9b7931b409" providerId="ADAL" clId="{5EFF05DE-8110-4935-9E01-3E31541D52C9}" dt="2025-08-01T10:52:35.159" v="472"/>
          <ac:inkMkLst>
            <pc:docMk/>
            <pc:sldMk cId="2047541592" sldId="609"/>
            <ac:inkMk id="75" creationId="{62DBFCF7-927E-C6E4-E905-4813145ACD1E}"/>
          </ac:inkMkLst>
        </pc:inkChg>
        <pc:inkChg chg="mod">
          <ac:chgData name="Deepika Vatsa" userId="f7100972-27fe-4ee6-8fb4-ec9b7931b409" providerId="ADAL" clId="{5EFF05DE-8110-4935-9E01-3E31541D52C9}" dt="2025-08-01T10:52:35.159" v="472"/>
          <ac:inkMkLst>
            <pc:docMk/>
            <pc:sldMk cId="2047541592" sldId="609"/>
            <ac:inkMk id="76" creationId="{D277CDE1-EE76-40B8-6A79-C0EB7C643A62}"/>
          </ac:inkMkLst>
        </pc:inkChg>
        <pc:inkChg chg="mod">
          <ac:chgData name="Deepika Vatsa" userId="f7100972-27fe-4ee6-8fb4-ec9b7931b409" providerId="ADAL" clId="{5EFF05DE-8110-4935-9E01-3E31541D52C9}" dt="2025-08-01T10:52:35.159" v="472"/>
          <ac:inkMkLst>
            <pc:docMk/>
            <pc:sldMk cId="2047541592" sldId="609"/>
            <ac:inkMk id="77" creationId="{9DBAFB45-A3F1-15EE-7541-12E72EE3A5FA}"/>
          </ac:inkMkLst>
        </pc:inkChg>
        <pc:inkChg chg="mod">
          <ac:chgData name="Deepika Vatsa" userId="f7100972-27fe-4ee6-8fb4-ec9b7931b409" providerId="ADAL" clId="{5EFF05DE-8110-4935-9E01-3E31541D52C9}" dt="2025-08-01T10:52:35.159" v="472"/>
          <ac:inkMkLst>
            <pc:docMk/>
            <pc:sldMk cId="2047541592" sldId="609"/>
            <ac:inkMk id="78" creationId="{65B36482-4E40-CFAE-5D67-854021A1A49C}"/>
          </ac:inkMkLst>
        </pc:inkChg>
        <pc:inkChg chg="mod">
          <ac:chgData name="Deepika Vatsa" userId="f7100972-27fe-4ee6-8fb4-ec9b7931b409" providerId="ADAL" clId="{5EFF05DE-8110-4935-9E01-3E31541D52C9}" dt="2025-08-01T10:52:35.159" v="472"/>
          <ac:inkMkLst>
            <pc:docMk/>
            <pc:sldMk cId="2047541592" sldId="609"/>
            <ac:inkMk id="79" creationId="{5311DB80-160D-79BB-C8AF-B98A1CA66D2F}"/>
          </ac:inkMkLst>
        </pc:inkChg>
        <pc:inkChg chg="mod">
          <ac:chgData name="Deepika Vatsa" userId="f7100972-27fe-4ee6-8fb4-ec9b7931b409" providerId="ADAL" clId="{5EFF05DE-8110-4935-9E01-3E31541D52C9}" dt="2025-08-01T10:52:35.159" v="472"/>
          <ac:inkMkLst>
            <pc:docMk/>
            <pc:sldMk cId="2047541592" sldId="609"/>
            <ac:inkMk id="80" creationId="{E7B1C40F-ED8C-C698-28FE-0DA78F64A138}"/>
          </ac:inkMkLst>
        </pc:inkChg>
        <pc:inkChg chg="mod">
          <ac:chgData name="Deepika Vatsa" userId="f7100972-27fe-4ee6-8fb4-ec9b7931b409" providerId="ADAL" clId="{5EFF05DE-8110-4935-9E01-3E31541D52C9}" dt="2025-08-01T10:52:35.159" v="472"/>
          <ac:inkMkLst>
            <pc:docMk/>
            <pc:sldMk cId="2047541592" sldId="609"/>
            <ac:inkMk id="81" creationId="{1A20D708-D5C1-AB75-8F64-A3B3B72A1C59}"/>
          </ac:inkMkLst>
        </pc:inkChg>
        <pc:inkChg chg="mod">
          <ac:chgData name="Deepika Vatsa" userId="f7100972-27fe-4ee6-8fb4-ec9b7931b409" providerId="ADAL" clId="{5EFF05DE-8110-4935-9E01-3E31541D52C9}" dt="2025-08-01T10:52:35.159" v="472"/>
          <ac:inkMkLst>
            <pc:docMk/>
            <pc:sldMk cId="2047541592" sldId="609"/>
            <ac:inkMk id="82" creationId="{04766BB7-494E-0F85-949D-A745C07FFF37}"/>
          </ac:inkMkLst>
        </pc:inkChg>
        <pc:inkChg chg="mod">
          <ac:chgData name="Deepika Vatsa" userId="f7100972-27fe-4ee6-8fb4-ec9b7931b409" providerId="ADAL" clId="{5EFF05DE-8110-4935-9E01-3E31541D52C9}" dt="2025-08-01T10:52:35.159" v="472"/>
          <ac:inkMkLst>
            <pc:docMk/>
            <pc:sldMk cId="2047541592" sldId="609"/>
            <ac:inkMk id="83" creationId="{3A493321-B4AA-6E5C-5EBA-A4B2F7477882}"/>
          </ac:inkMkLst>
        </pc:inkChg>
        <pc:inkChg chg="mod">
          <ac:chgData name="Deepika Vatsa" userId="f7100972-27fe-4ee6-8fb4-ec9b7931b409" providerId="ADAL" clId="{5EFF05DE-8110-4935-9E01-3E31541D52C9}" dt="2025-08-01T10:52:35.159" v="472"/>
          <ac:inkMkLst>
            <pc:docMk/>
            <pc:sldMk cId="2047541592" sldId="609"/>
            <ac:inkMk id="84" creationId="{1F6DD88A-18AC-CE94-F743-D72D087085EF}"/>
          </ac:inkMkLst>
        </pc:inkChg>
        <pc:inkChg chg="mod">
          <ac:chgData name="Deepika Vatsa" userId="f7100972-27fe-4ee6-8fb4-ec9b7931b409" providerId="ADAL" clId="{5EFF05DE-8110-4935-9E01-3E31541D52C9}" dt="2025-08-01T10:52:35.159" v="472"/>
          <ac:inkMkLst>
            <pc:docMk/>
            <pc:sldMk cId="2047541592" sldId="609"/>
            <ac:inkMk id="85" creationId="{1F3E20E5-C200-3989-6F43-3BFF5DB77D63}"/>
          </ac:inkMkLst>
        </pc:inkChg>
        <pc:inkChg chg="mod">
          <ac:chgData name="Deepika Vatsa" userId="f7100972-27fe-4ee6-8fb4-ec9b7931b409" providerId="ADAL" clId="{5EFF05DE-8110-4935-9E01-3E31541D52C9}" dt="2025-08-01T10:52:35.159" v="472"/>
          <ac:inkMkLst>
            <pc:docMk/>
            <pc:sldMk cId="2047541592" sldId="609"/>
            <ac:inkMk id="86" creationId="{7745446D-31C3-941B-CDEB-1C6A827DD135}"/>
          </ac:inkMkLst>
        </pc:inkChg>
        <pc:inkChg chg="mod">
          <ac:chgData name="Deepika Vatsa" userId="f7100972-27fe-4ee6-8fb4-ec9b7931b409" providerId="ADAL" clId="{5EFF05DE-8110-4935-9E01-3E31541D52C9}" dt="2025-08-01T10:52:35.159" v="472"/>
          <ac:inkMkLst>
            <pc:docMk/>
            <pc:sldMk cId="2047541592" sldId="609"/>
            <ac:inkMk id="87" creationId="{9541E65B-E31D-32ED-37A1-21B572D7A092}"/>
          </ac:inkMkLst>
        </pc:inkChg>
        <pc:inkChg chg="mod">
          <ac:chgData name="Deepika Vatsa" userId="f7100972-27fe-4ee6-8fb4-ec9b7931b409" providerId="ADAL" clId="{5EFF05DE-8110-4935-9E01-3E31541D52C9}" dt="2025-08-01T10:52:35.159" v="472"/>
          <ac:inkMkLst>
            <pc:docMk/>
            <pc:sldMk cId="2047541592" sldId="609"/>
            <ac:inkMk id="88" creationId="{FAD2AB5C-AAE5-E00A-E29E-836A2CAE3B38}"/>
          </ac:inkMkLst>
        </pc:inkChg>
        <pc:inkChg chg="mod">
          <ac:chgData name="Deepika Vatsa" userId="f7100972-27fe-4ee6-8fb4-ec9b7931b409" providerId="ADAL" clId="{5EFF05DE-8110-4935-9E01-3E31541D52C9}" dt="2025-08-01T10:52:35.159" v="472"/>
          <ac:inkMkLst>
            <pc:docMk/>
            <pc:sldMk cId="2047541592" sldId="609"/>
            <ac:inkMk id="89" creationId="{A4CA62C7-9728-ADF8-A406-D124756BBDA3}"/>
          </ac:inkMkLst>
        </pc:inkChg>
        <pc:inkChg chg="mod">
          <ac:chgData name="Deepika Vatsa" userId="f7100972-27fe-4ee6-8fb4-ec9b7931b409" providerId="ADAL" clId="{5EFF05DE-8110-4935-9E01-3E31541D52C9}" dt="2025-08-01T10:52:35.159" v="472"/>
          <ac:inkMkLst>
            <pc:docMk/>
            <pc:sldMk cId="2047541592" sldId="609"/>
            <ac:inkMk id="90" creationId="{496BD67C-24E9-BF55-6311-10489A00A696}"/>
          </ac:inkMkLst>
        </pc:inkChg>
        <pc:inkChg chg="mod">
          <ac:chgData name="Deepika Vatsa" userId="f7100972-27fe-4ee6-8fb4-ec9b7931b409" providerId="ADAL" clId="{5EFF05DE-8110-4935-9E01-3E31541D52C9}" dt="2025-08-01T10:52:35.159" v="472"/>
          <ac:inkMkLst>
            <pc:docMk/>
            <pc:sldMk cId="2047541592" sldId="609"/>
            <ac:inkMk id="91" creationId="{C0D1ED01-8C6B-8395-9AE0-AD13806C3911}"/>
          </ac:inkMkLst>
        </pc:inkChg>
        <pc:inkChg chg="mod">
          <ac:chgData name="Deepika Vatsa" userId="f7100972-27fe-4ee6-8fb4-ec9b7931b409" providerId="ADAL" clId="{5EFF05DE-8110-4935-9E01-3E31541D52C9}" dt="2025-08-01T10:52:35.159" v="472"/>
          <ac:inkMkLst>
            <pc:docMk/>
            <pc:sldMk cId="2047541592" sldId="609"/>
            <ac:inkMk id="92" creationId="{EAD96796-7E32-9B50-83A0-E25BF0681CA7}"/>
          </ac:inkMkLst>
        </pc:inkChg>
        <pc:inkChg chg="mod">
          <ac:chgData name="Deepika Vatsa" userId="f7100972-27fe-4ee6-8fb4-ec9b7931b409" providerId="ADAL" clId="{5EFF05DE-8110-4935-9E01-3E31541D52C9}" dt="2025-08-01T10:52:35.159" v="472"/>
          <ac:inkMkLst>
            <pc:docMk/>
            <pc:sldMk cId="2047541592" sldId="609"/>
            <ac:inkMk id="93" creationId="{891DCFA5-2BDD-F0DA-139E-F02F456DDB0F}"/>
          </ac:inkMkLst>
        </pc:inkChg>
        <pc:inkChg chg="mod">
          <ac:chgData name="Deepika Vatsa" userId="f7100972-27fe-4ee6-8fb4-ec9b7931b409" providerId="ADAL" clId="{5EFF05DE-8110-4935-9E01-3E31541D52C9}" dt="2025-08-01T10:52:35.159" v="472"/>
          <ac:inkMkLst>
            <pc:docMk/>
            <pc:sldMk cId="2047541592" sldId="609"/>
            <ac:inkMk id="94" creationId="{82A4CF67-8FEC-A2D1-5783-0BD625A9679B}"/>
          </ac:inkMkLst>
        </pc:inkChg>
        <pc:inkChg chg="mod">
          <ac:chgData name="Deepika Vatsa" userId="f7100972-27fe-4ee6-8fb4-ec9b7931b409" providerId="ADAL" clId="{5EFF05DE-8110-4935-9E01-3E31541D52C9}" dt="2025-08-01T10:52:35.159" v="472"/>
          <ac:inkMkLst>
            <pc:docMk/>
            <pc:sldMk cId="2047541592" sldId="609"/>
            <ac:inkMk id="95" creationId="{4AE5B759-230C-4A33-14E4-73C64B703BAE}"/>
          </ac:inkMkLst>
        </pc:inkChg>
        <pc:inkChg chg="mod">
          <ac:chgData name="Deepika Vatsa" userId="f7100972-27fe-4ee6-8fb4-ec9b7931b409" providerId="ADAL" clId="{5EFF05DE-8110-4935-9E01-3E31541D52C9}" dt="2025-08-01T10:52:35.159" v="472"/>
          <ac:inkMkLst>
            <pc:docMk/>
            <pc:sldMk cId="2047541592" sldId="609"/>
            <ac:inkMk id="96" creationId="{DAA84A65-C457-83D9-7286-AF982AEFD2BB}"/>
          </ac:inkMkLst>
        </pc:inkChg>
        <pc:inkChg chg="mod">
          <ac:chgData name="Deepika Vatsa" userId="f7100972-27fe-4ee6-8fb4-ec9b7931b409" providerId="ADAL" clId="{5EFF05DE-8110-4935-9E01-3E31541D52C9}" dt="2025-08-01T10:52:35.159" v="472"/>
          <ac:inkMkLst>
            <pc:docMk/>
            <pc:sldMk cId="2047541592" sldId="609"/>
            <ac:inkMk id="97" creationId="{49D577B0-B7D9-01C8-CC16-3DEC27B4AD2B}"/>
          </ac:inkMkLst>
        </pc:inkChg>
        <pc:inkChg chg="mod">
          <ac:chgData name="Deepika Vatsa" userId="f7100972-27fe-4ee6-8fb4-ec9b7931b409" providerId="ADAL" clId="{5EFF05DE-8110-4935-9E01-3E31541D52C9}" dt="2025-08-01T10:52:35.159" v="472"/>
          <ac:inkMkLst>
            <pc:docMk/>
            <pc:sldMk cId="2047541592" sldId="609"/>
            <ac:inkMk id="98" creationId="{1ADE04F5-9789-0CD3-E1D0-B587E0C7356A}"/>
          </ac:inkMkLst>
        </pc:inkChg>
        <pc:inkChg chg="mod">
          <ac:chgData name="Deepika Vatsa" userId="f7100972-27fe-4ee6-8fb4-ec9b7931b409" providerId="ADAL" clId="{5EFF05DE-8110-4935-9E01-3E31541D52C9}" dt="2025-08-01T10:52:35.159" v="472"/>
          <ac:inkMkLst>
            <pc:docMk/>
            <pc:sldMk cId="2047541592" sldId="609"/>
            <ac:inkMk id="99" creationId="{25C82A92-4A48-87F8-027E-FF53418D70BD}"/>
          </ac:inkMkLst>
        </pc:inkChg>
        <pc:inkChg chg="mod">
          <ac:chgData name="Deepika Vatsa" userId="f7100972-27fe-4ee6-8fb4-ec9b7931b409" providerId="ADAL" clId="{5EFF05DE-8110-4935-9E01-3E31541D52C9}" dt="2025-08-01T10:52:35.159" v="472"/>
          <ac:inkMkLst>
            <pc:docMk/>
            <pc:sldMk cId="2047541592" sldId="609"/>
            <ac:inkMk id="100" creationId="{E9554777-F762-81B8-161A-AA4726D56B79}"/>
          </ac:inkMkLst>
        </pc:inkChg>
        <pc:inkChg chg="mod">
          <ac:chgData name="Deepika Vatsa" userId="f7100972-27fe-4ee6-8fb4-ec9b7931b409" providerId="ADAL" clId="{5EFF05DE-8110-4935-9E01-3E31541D52C9}" dt="2025-08-01T10:52:35.159" v="472"/>
          <ac:inkMkLst>
            <pc:docMk/>
            <pc:sldMk cId="2047541592" sldId="609"/>
            <ac:inkMk id="101" creationId="{6E4C1DC3-47C9-0C29-74F6-50163D45FB24}"/>
          </ac:inkMkLst>
        </pc:inkChg>
        <pc:inkChg chg="mod">
          <ac:chgData name="Deepika Vatsa" userId="f7100972-27fe-4ee6-8fb4-ec9b7931b409" providerId="ADAL" clId="{5EFF05DE-8110-4935-9E01-3E31541D52C9}" dt="2025-08-01T10:52:35.159" v="472"/>
          <ac:inkMkLst>
            <pc:docMk/>
            <pc:sldMk cId="2047541592" sldId="609"/>
            <ac:inkMk id="102" creationId="{C7E5F0CA-9709-ACA8-E31D-6114F9DDD76D}"/>
          </ac:inkMkLst>
        </pc:inkChg>
        <pc:inkChg chg="mod">
          <ac:chgData name="Deepika Vatsa" userId="f7100972-27fe-4ee6-8fb4-ec9b7931b409" providerId="ADAL" clId="{5EFF05DE-8110-4935-9E01-3E31541D52C9}" dt="2025-08-01T10:52:35.159" v="472"/>
          <ac:inkMkLst>
            <pc:docMk/>
            <pc:sldMk cId="2047541592" sldId="609"/>
            <ac:inkMk id="103" creationId="{F147132B-6B47-353F-5BDF-1B47DD925091}"/>
          </ac:inkMkLst>
        </pc:inkChg>
        <pc:inkChg chg="mod">
          <ac:chgData name="Deepika Vatsa" userId="f7100972-27fe-4ee6-8fb4-ec9b7931b409" providerId="ADAL" clId="{5EFF05DE-8110-4935-9E01-3E31541D52C9}" dt="2025-08-01T10:52:35.159" v="472"/>
          <ac:inkMkLst>
            <pc:docMk/>
            <pc:sldMk cId="2047541592" sldId="609"/>
            <ac:inkMk id="104" creationId="{1ABA5696-81D2-DE48-3281-76CC97A5331F}"/>
          </ac:inkMkLst>
        </pc:inkChg>
        <pc:inkChg chg="mod">
          <ac:chgData name="Deepika Vatsa" userId="f7100972-27fe-4ee6-8fb4-ec9b7931b409" providerId="ADAL" clId="{5EFF05DE-8110-4935-9E01-3E31541D52C9}" dt="2025-08-01T10:52:35.159" v="472"/>
          <ac:inkMkLst>
            <pc:docMk/>
            <pc:sldMk cId="2047541592" sldId="609"/>
            <ac:inkMk id="105" creationId="{D0E5023B-DD35-1887-B198-08C4C4FBD294}"/>
          </ac:inkMkLst>
        </pc:inkChg>
        <pc:inkChg chg="mod">
          <ac:chgData name="Deepika Vatsa" userId="f7100972-27fe-4ee6-8fb4-ec9b7931b409" providerId="ADAL" clId="{5EFF05DE-8110-4935-9E01-3E31541D52C9}" dt="2025-08-01T10:52:35.159" v="472"/>
          <ac:inkMkLst>
            <pc:docMk/>
            <pc:sldMk cId="2047541592" sldId="609"/>
            <ac:inkMk id="106" creationId="{79206F00-5C6B-2127-70CD-AF5CB9EADAE0}"/>
          </ac:inkMkLst>
        </pc:inkChg>
        <pc:inkChg chg="mod">
          <ac:chgData name="Deepika Vatsa" userId="f7100972-27fe-4ee6-8fb4-ec9b7931b409" providerId="ADAL" clId="{5EFF05DE-8110-4935-9E01-3E31541D52C9}" dt="2025-08-01T10:52:35.159" v="472"/>
          <ac:inkMkLst>
            <pc:docMk/>
            <pc:sldMk cId="2047541592" sldId="609"/>
            <ac:inkMk id="107" creationId="{BCBB376F-410C-B284-0DE7-1F6BEEF8111A}"/>
          </ac:inkMkLst>
        </pc:inkChg>
        <pc:inkChg chg="mod">
          <ac:chgData name="Deepika Vatsa" userId="f7100972-27fe-4ee6-8fb4-ec9b7931b409" providerId="ADAL" clId="{5EFF05DE-8110-4935-9E01-3E31541D52C9}" dt="2025-08-01T10:52:35.159" v="472"/>
          <ac:inkMkLst>
            <pc:docMk/>
            <pc:sldMk cId="2047541592" sldId="609"/>
            <ac:inkMk id="108" creationId="{FCB688D2-C534-82AD-6352-9C780E02D2D1}"/>
          </ac:inkMkLst>
        </pc:inkChg>
        <pc:inkChg chg="mod">
          <ac:chgData name="Deepika Vatsa" userId="f7100972-27fe-4ee6-8fb4-ec9b7931b409" providerId="ADAL" clId="{5EFF05DE-8110-4935-9E01-3E31541D52C9}" dt="2025-08-01T10:52:35.159" v="472"/>
          <ac:inkMkLst>
            <pc:docMk/>
            <pc:sldMk cId="2047541592" sldId="609"/>
            <ac:inkMk id="109" creationId="{A4237623-069B-C9C6-2A28-4877241684A9}"/>
          </ac:inkMkLst>
        </pc:inkChg>
        <pc:inkChg chg="mod">
          <ac:chgData name="Deepika Vatsa" userId="f7100972-27fe-4ee6-8fb4-ec9b7931b409" providerId="ADAL" clId="{5EFF05DE-8110-4935-9E01-3E31541D52C9}" dt="2025-08-01T10:52:35.159" v="472"/>
          <ac:inkMkLst>
            <pc:docMk/>
            <pc:sldMk cId="2047541592" sldId="609"/>
            <ac:inkMk id="110" creationId="{EF82FFCF-E5A5-20A8-590C-E56519BB4E00}"/>
          </ac:inkMkLst>
        </pc:inkChg>
        <pc:inkChg chg="mod">
          <ac:chgData name="Deepika Vatsa" userId="f7100972-27fe-4ee6-8fb4-ec9b7931b409" providerId="ADAL" clId="{5EFF05DE-8110-4935-9E01-3E31541D52C9}" dt="2025-08-01T10:52:35.159" v="472"/>
          <ac:inkMkLst>
            <pc:docMk/>
            <pc:sldMk cId="2047541592" sldId="609"/>
            <ac:inkMk id="111" creationId="{A6B7E74D-2420-E199-91E3-311ACD6AAA40}"/>
          </ac:inkMkLst>
        </pc:inkChg>
        <pc:inkChg chg="mod">
          <ac:chgData name="Deepika Vatsa" userId="f7100972-27fe-4ee6-8fb4-ec9b7931b409" providerId="ADAL" clId="{5EFF05DE-8110-4935-9E01-3E31541D52C9}" dt="2025-08-01T10:52:35.159" v="472"/>
          <ac:inkMkLst>
            <pc:docMk/>
            <pc:sldMk cId="2047541592" sldId="609"/>
            <ac:inkMk id="112" creationId="{34E176EB-7AB5-24D4-CD23-77F077B7614C}"/>
          </ac:inkMkLst>
        </pc:inkChg>
        <pc:inkChg chg="mod">
          <ac:chgData name="Deepika Vatsa" userId="f7100972-27fe-4ee6-8fb4-ec9b7931b409" providerId="ADAL" clId="{5EFF05DE-8110-4935-9E01-3E31541D52C9}" dt="2025-08-01T10:52:35.159" v="472"/>
          <ac:inkMkLst>
            <pc:docMk/>
            <pc:sldMk cId="2047541592" sldId="609"/>
            <ac:inkMk id="113" creationId="{EE469630-6548-034E-CE5B-B12CD3573E43}"/>
          </ac:inkMkLst>
        </pc:inkChg>
        <pc:inkChg chg="mod">
          <ac:chgData name="Deepika Vatsa" userId="f7100972-27fe-4ee6-8fb4-ec9b7931b409" providerId="ADAL" clId="{5EFF05DE-8110-4935-9E01-3E31541D52C9}" dt="2025-08-01T10:52:35.159" v="472"/>
          <ac:inkMkLst>
            <pc:docMk/>
            <pc:sldMk cId="2047541592" sldId="609"/>
            <ac:inkMk id="114" creationId="{4CEF7AC4-4151-1AE7-5451-28B02A47A811}"/>
          </ac:inkMkLst>
        </pc:inkChg>
        <pc:inkChg chg="mod">
          <ac:chgData name="Deepika Vatsa" userId="f7100972-27fe-4ee6-8fb4-ec9b7931b409" providerId="ADAL" clId="{5EFF05DE-8110-4935-9E01-3E31541D52C9}" dt="2025-08-01T10:52:35.159" v="472"/>
          <ac:inkMkLst>
            <pc:docMk/>
            <pc:sldMk cId="2047541592" sldId="609"/>
            <ac:inkMk id="115" creationId="{34E59651-9B4D-3CA4-7FB0-062617C3D934}"/>
          </ac:inkMkLst>
        </pc:inkChg>
        <pc:inkChg chg="mod">
          <ac:chgData name="Deepika Vatsa" userId="f7100972-27fe-4ee6-8fb4-ec9b7931b409" providerId="ADAL" clId="{5EFF05DE-8110-4935-9E01-3E31541D52C9}" dt="2025-08-01T10:52:35.159" v="472"/>
          <ac:inkMkLst>
            <pc:docMk/>
            <pc:sldMk cId="2047541592" sldId="609"/>
            <ac:inkMk id="116" creationId="{FC0AB27D-162D-AD3E-8695-EE969DD3C8E8}"/>
          </ac:inkMkLst>
        </pc:inkChg>
        <pc:inkChg chg="mod">
          <ac:chgData name="Deepika Vatsa" userId="f7100972-27fe-4ee6-8fb4-ec9b7931b409" providerId="ADAL" clId="{5EFF05DE-8110-4935-9E01-3E31541D52C9}" dt="2025-08-01T10:52:35.159" v="472"/>
          <ac:inkMkLst>
            <pc:docMk/>
            <pc:sldMk cId="2047541592" sldId="609"/>
            <ac:inkMk id="117" creationId="{8D39DB68-4D03-5A9B-AE7E-C3F92DBF7A91}"/>
          </ac:inkMkLst>
        </pc:inkChg>
        <pc:inkChg chg="mod">
          <ac:chgData name="Deepika Vatsa" userId="f7100972-27fe-4ee6-8fb4-ec9b7931b409" providerId="ADAL" clId="{5EFF05DE-8110-4935-9E01-3E31541D52C9}" dt="2025-08-01T10:52:35.159" v="472"/>
          <ac:inkMkLst>
            <pc:docMk/>
            <pc:sldMk cId="2047541592" sldId="609"/>
            <ac:inkMk id="118" creationId="{86F5FA37-C0C0-68B4-0C79-E8F72627AD15}"/>
          </ac:inkMkLst>
        </pc:inkChg>
        <pc:inkChg chg="mod">
          <ac:chgData name="Deepika Vatsa" userId="f7100972-27fe-4ee6-8fb4-ec9b7931b409" providerId="ADAL" clId="{5EFF05DE-8110-4935-9E01-3E31541D52C9}" dt="2025-08-01T10:52:35.159" v="472"/>
          <ac:inkMkLst>
            <pc:docMk/>
            <pc:sldMk cId="2047541592" sldId="609"/>
            <ac:inkMk id="119" creationId="{014A6185-38DB-F207-AA87-3861CC475B02}"/>
          </ac:inkMkLst>
        </pc:inkChg>
        <pc:inkChg chg="mod">
          <ac:chgData name="Deepika Vatsa" userId="f7100972-27fe-4ee6-8fb4-ec9b7931b409" providerId="ADAL" clId="{5EFF05DE-8110-4935-9E01-3E31541D52C9}" dt="2025-08-01T10:52:35.159" v="472"/>
          <ac:inkMkLst>
            <pc:docMk/>
            <pc:sldMk cId="2047541592" sldId="609"/>
            <ac:inkMk id="120" creationId="{9D55BA8E-3AC2-6ABD-84D5-2F24AE2E8625}"/>
          </ac:inkMkLst>
        </pc:inkChg>
        <pc:inkChg chg="mod">
          <ac:chgData name="Deepika Vatsa" userId="f7100972-27fe-4ee6-8fb4-ec9b7931b409" providerId="ADAL" clId="{5EFF05DE-8110-4935-9E01-3E31541D52C9}" dt="2025-08-01T10:52:35.159" v="472"/>
          <ac:inkMkLst>
            <pc:docMk/>
            <pc:sldMk cId="2047541592" sldId="609"/>
            <ac:inkMk id="121" creationId="{54552AA4-83D2-F56A-89AD-5AA12835D811}"/>
          </ac:inkMkLst>
        </pc:inkChg>
        <pc:inkChg chg="mod">
          <ac:chgData name="Deepika Vatsa" userId="f7100972-27fe-4ee6-8fb4-ec9b7931b409" providerId="ADAL" clId="{5EFF05DE-8110-4935-9E01-3E31541D52C9}" dt="2025-08-01T10:52:35.159" v="472"/>
          <ac:inkMkLst>
            <pc:docMk/>
            <pc:sldMk cId="2047541592" sldId="609"/>
            <ac:inkMk id="122" creationId="{2AB53A34-67FF-EC4A-FDF7-59F7518BDB88}"/>
          </ac:inkMkLst>
        </pc:inkChg>
        <pc:inkChg chg="mod">
          <ac:chgData name="Deepika Vatsa" userId="f7100972-27fe-4ee6-8fb4-ec9b7931b409" providerId="ADAL" clId="{5EFF05DE-8110-4935-9E01-3E31541D52C9}" dt="2025-08-01T10:52:35.159" v="472"/>
          <ac:inkMkLst>
            <pc:docMk/>
            <pc:sldMk cId="2047541592" sldId="609"/>
            <ac:inkMk id="123" creationId="{227F9313-775A-01C3-9CC0-1FC21B89807F}"/>
          </ac:inkMkLst>
        </pc:inkChg>
        <pc:inkChg chg="mod">
          <ac:chgData name="Deepika Vatsa" userId="f7100972-27fe-4ee6-8fb4-ec9b7931b409" providerId="ADAL" clId="{5EFF05DE-8110-4935-9E01-3E31541D52C9}" dt="2025-08-01T10:52:35.159" v="472"/>
          <ac:inkMkLst>
            <pc:docMk/>
            <pc:sldMk cId="2047541592" sldId="609"/>
            <ac:inkMk id="124" creationId="{8A53581D-9CCB-DFD0-4E72-0B56EF73DEA7}"/>
          </ac:inkMkLst>
        </pc:inkChg>
        <pc:inkChg chg="mod">
          <ac:chgData name="Deepika Vatsa" userId="f7100972-27fe-4ee6-8fb4-ec9b7931b409" providerId="ADAL" clId="{5EFF05DE-8110-4935-9E01-3E31541D52C9}" dt="2025-08-01T10:52:35.159" v="472"/>
          <ac:inkMkLst>
            <pc:docMk/>
            <pc:sldMk cId="2047541592" sldId="609"/>
            <ac:inkMk id="125" creationId="{F86A1265-7653-1189-13D1-9290B689DD92}"/>
          </ac:inkMkLst>
        </pc:inkChg>
        <pc:inkChg chg="mod">
          <ac:chgData name="Deepika Vatsa" userId="f7100972-27fe-4ee6-8fb4-ec9b7931b409" providerId="ADAL" clId="{5EFF05DE-8110-4935-9E01-3E31541D52C9}" dt="2025-08-01T10:52:35.159" v="472"/>
          <ac:inkMkLst>
            <pc:docMk/>
            <pc:sldMk cId="2047541592" sldId="609"/>
            <ac:inkMk id="126" creationId="{AB6DBE0E-3E64-E1E6-0869-B54A6491D825}"/>
          </ac:inkMkLst>
        </pc:inkChg>
        <pc:inkChg chg="mod">
          <ac:chgData name="Deepika Vatsa" userId="f7100972-27fe-4ee6-8fb4-ec9b7931b409" providerId="ADAL" clId="{5EFF05DE-8110-4935-9E01-3E31541D52C9}" dt="2025-08-01T10:52:35.159" v="472"/>
          <ac:inkMkLst>
            <pc:docMk/>
            <pc:sldMk cId="2047541592" sldId="609"/>
            <ac:inkMk id="127" creationId="{55F969CF-0815-A8A0-7CBD-E5C7E8AA5AFD}"/>
          </ac:inkMkLst>
        </pc:inkChg>
        <pc:inkChg chg="mod">
          <ac:chgData name="Deepika Vatsa" userId="f7100972-27fe-4ee6-8fb4-ec9b7931b409" providerId="ADAL" clId="{5EFF05DE-8110-4935-9E01-3E31541D52C9}" dt="2025-08-01T10:52:35.159" v="472"/>
          <ac:inkMkLst>
            <pc:docMk/>
            <pc:sldMk cId="2047541592" sldId="609"/>
            <ac:inkMk id="128" creationId="{9CC13A9A-7F7C-1E1C-3BF1-0CA83B28B7DD}"/>
          </ac:inkMkLst>
        </pc:inkChg>
        <pc:inkChg chg="mod">
          <ac:chgData name="Deepika Vatsa" userId="f7100972-27fe-4ee6-8fb4-ec9b7931b409" providerId="ADAL" clId="{5EFF05DE-8110-4935-9E01-3E31541D52C9}" dt="2025-08-01T10:52:35.159" v="472"/>
          <ac:inkMkLst>
            <pc:docMk/>
            <pc:sldMk cId="2047541592" sldId="609"/>
            <ac:inkMk id="129" creationId="{E1EC0506-CFE1-992F-7FFE-6771280589F0}"/>
          </ac:inkMkLst>
        </pc:inkChg>
        <pc:inkChg chg="add mod">
          <ac:chgData name="Deepika Vatsa" userId="f7100972-27fe-4ee6-8fb4-ec9b7931b409" providerId="ADAL" clId="{5EFF05DE-8110-4935-9E01-3E31541D52C9}" dt="2025-08-01T10:52:35.159" v="472"/>
          <ac:inkMkLst>
            <pc:docMk/>
            <pc:sldMk cId="2047541592" sldId="609"/>
            <ac:inkMk id="130" creationId="{DD60972D-B49F-FED3-28C6-5D0D2708A933}"/>
          </ac:inkMkLst>
        </pc:inkChg>
        <pc:inkChg chg="add mod">
          <ac:chgData name="Deepika Vatsa" userId="f7100972-27fe-4ee6-8fb4-ec9b7931b409" providerId="ADAL" clId="{5EFF05DE-8110-4935-9E01-3E31541D52C9}" dt="2025-08-01T10:52:35.159" v="472"/>
          <ac:inkMkLst>
            <pc:docMk/>
            <pc:sldMk cId="2047541592" sldId="609"/>
            <ac:inkMk id="131" creationId="{0955B667-A078-4A19-DA07-72CBD45F53E8}"/>
          </ac:inkMkLst>
        </pc:inkChg>
        <pc:inkChg chg="add mod">
          <ac:chgData name="Deepika Vatsa" userId="f7100972-27fe-4ee6-8fb4-ec9b7931b409" providerId="ADAL" clId="{5EFF05DE-8110-4935-9E01-3E31541D52C9}" dt="2025-08-01T10:52:35.159" v="472"/>
          <ac:inkMkLst>
            <pc:docMk/>
            <pc:sldMk cId="2047541592" sldId="609"/>
            <ac:inkMk id="132" creationId="{5F39C1FB-CAB4-7E41-2DB8-BFA2EB692D57}"/>
          </ac:inkMkLst>
        </pc:inkChg>
        <pc:inkChg chg="add mod">
          <ac:chgData name="Deepika Vatsa" userId="f7100972-27fe-4ee6-8fb4-ec9b7931b409" providerId="ADAL" clId="{5EFF05DE-8110-4935-9E01-3E31541D52C9}" dt="2025-08-01T10:52:35.159" v="472"/>
          <ac:inkMkLst>
            <pc:docMk/>
            <pc:sldMk cId="2047541592" sldId="609"/>
            <ac:inkMk id="133" creationId="{8B634D79-4C26-0B15-25E1-F266C63CB5E0}"/>
          </ac:inkMkLst>
        </pc:inkChg>
        <pc:inkChg chg="add mod">
          <ac:chgData name="Deepika Vatsa" userId="f7100972-27fe-4ee6-8fb4-ec9b7931b409" providerId="ADAL" clId="{5EFF05DE-8110-4935-9E01-3E31541D52C9}" dt="2025-08-01T10:52:35.159" v="472"/>
          <ac:inkMkLst>
            <pc:docMk/>
            <pc:sldMk cId="2047541592" sldId="609"/>
            <ac:inkMk id="134" creationId="{D3AC9CE2-082A-4F78-5CE6-DFE4EA48E147}"/>
          </ac:inkMkLst>
        </pc:inkChg>
      </pc:sldChg>
      <pc:sldChg chg="addSp delSp modSp add mod ord">
        <pc:chgData name="Deepika Vatsa" userId="f7100972-27fe-4ee6-8fb4-ec9b7931b409" providerId="ADAL" clId="{5EFF05DE-8110-4935-9E01-3E31541D52C9}" dt="2025-08-11T07:55:54.596" v="2939" actId="478"/>
        <pc:sldMkLst>
          <pc:docMk/>
          <pc:sldMk cId="1672636986" sldId="610"/>
        </pc:sldMkLst>
        <pc:spChg chg="mod">
          <ac:chgData name="Deepika Vatsa" userId="f7100972-27fe-4ee6-8fb4-ec9b7931b409" providerId="ADAL" clId="{5EFF05DE-8110-4935-9E01-3E31541D52C9}" dt="2025-08-01T10:54:03.245" v="556" actId="20577"/>
          <ac:spMkLst>
            <pc:docMk/>
            <pc:sldMk cId="1672636986" sldId="610"/>
            <ac:spMk id="2" creationId="{00000000-0000-0000-0000-000000000000}"/>
          </ac:spMkLst>
        </pc:spChg>
        <pc:spChg chg="mod">
          <ac:chgData name="Deepika Vatsa" userId="f7100972-27fe-4ee6-8fb4-ec9b7931b409" providerId="ADAL" clId="{5EFF05DE-8110-4935-9E01-3E31541D52C9}" dt="2025-08-01T10:54:18.096" v="560" actId="12"/>
          <ac:spMkLst>
            <pc:docMk/>
            <pc:sldMk cId="1672636986" sldId="610"/>
            <ac:spMk id="11" creationId="{06381CCD-359B-D8A2-1997-A5B56A02FD41}"/>
          </ac:spMkLst>
        </pc:spChg>
        <pc:inkChg chg="add del">
          <ac:chgData name="Deepika Vatsa" userId="f7100972-27fe-4ee6-8fb4-ec9b7931b409" providerId="ADAL" clId="{5EFF05DE-8110-4935-9E01-3E31541D52C9}" dt="2025-08-11T07:55:54.596" v="2939" actId="478"/>
          <ac:inkMkLst>
            <pc:docMk/>
            <pc:sldMk cId="1672636986" sldId="610"/>
            <ac:inkMk id="4" creationId="{86882E2B-B2E3-E8E7-6603-099BA892CA59}"/>
          </ac:inkMkLst>
        </pc:inkChg>
      </pc:sldChg>
      <pc:sldChg chg="addSp delSp modSp add mod">
        <pc:chgData name="Deepika Vatsa" userId="f7100972-27fe-4ee6-8fb4-ec9b7931b409" providerId="ADAL" clId="{5EFF05DE-8110-4935-9E01-3E31541D52C9}" dt="2025-08-11T07:55:57.049" v="2940" actId="478"/>
        <pc:sldMkLst>
          <pc:docMk/>
          <pc:sldMk cId="3124623356" sldId="611"/>
        </pc:sldMkLst>
        <pc:spChg chg="mod">
          <ac:chgData name="Deepika Vatsa" userId="f7100972-27fe-4ee6-8fb4-ec9b7931b409" providerId="ADAL" clId="{5EFF05DE-8110-4935-9E01-3E31541D52C9}" dt="2025-08-01T10:56:00.102" v="568" actId="113"/>
          <ac:spMkLst>
            <pc:docMk/>
            <pc:sldMk cId="3124623356" sldId="611"/>
            <ac:spMk id="11" creationId="{06381CCD-359B-D8A2-1997-A5B56A02FD41}"/>
          </ac:spMkLst>
        </pc:spChg>
        <pc:picChg chg="add mod">
          <ac:chgData name="Deepika Vatsa" userId="f7100972-27fe-4ee6-8fb4-ec9b7931b409" providerId="ADAL" clId="{5EFF05DE-8110-4935-9E01-3E31541D52C9}" dt="2025-08-01T10:56:13.787" v="570" actId="1076"/>
          <ac:picMkLst>
            <pc:docMk/>
            <pc:sldMk cId="3124623356" sldId="611"/>
            <ac:picMk id="4" creationId="{52FEFD0A-282F-AF56-8891-4CB7208285FB}"/>
          </ac:picMkLst>
        </pc:picChg>
        <pc:inkChg chg="add del">
          <ac:chgData name="Deepika Vatsa" userId="f7100972-27fe-4ee6-8fb4-ec9b7931b409" providerId="ADAL" clId="{5EFF05DE-8110-4935-9E01-3E31541D52C9}" dt="2025-08-11T07:55:57.049" v="2940" actId="478"/>
          <ac:inkMkLst>
            <pc:docMk/>
            <pc:sldMk cId="3124623356" sldId="611"/>
            <ac:inkMk id="5" creationId="{F0317983-9D0E-08FB-8C53-31F430B1CA5D}"/>
          </ac:inkMkLst>
        </pc:inkChg>
      </pc:sldChg>
      <pc:sldChg chg="addSp delSp modSp add mod">
        <pc:chgData name="Deepika Vatsa" userId="f7100972-27fe-4ee6-8fb4-ec9b7931b409" providerId="ADAL" clId="{5EFF05DE-8110-4935-9E01-3E31541D52C9}" dt="2025-08-11T07:55:59.856" v="2941" actId="478"/>
        <pc:sldMkLst>
          <pc:docMk/>
          <pc:sldMk cId="222269693" sldId="612"/>
        </pc:sldMkLst>
        <pc:spChg chg="mod">
          <ac:chgData name="Deepika Vatsa" userId="f7100972-27fe-4ee6-8fb4-ec9b7931b409" providerId="ADAL" clId="{5EFF05DE-8110-4935-9E01-3E31541D52C9}" dt="2025-08-01T10:56:56.939" v="582" actId="20577"/>
          <ac:spMkLst>
            <pc:docMk/>
            <pc:sldMk cId="222269693" sldId="612"/>
            <ac:spMk id="2" creationId="{00000000-0000-0000-0000-000000000000}"/>
          </ac:spMkLst>
        </pc:spChg>
        <pc:spChg chg="mod">
          <ac:chgData name="Deepika Vatsa" userId="f7100972-27fe-4ee6-8fb4-ec9b7931b409" providerId="ADAL" clId="{5EFF05DE-8110-4935-9E01-3E31541D52C9}" dt="2025-08-04T05:39:11.112" v="1026" actId="14100"/>
          <ac:spMkLst>
            <pc:docMk/>
            <pc:sldMk cId="222269693" sldId="612"/>
            <ac:spMk id="11" creationId="{06381CCD-359B-D8A2-1997-A5B56A02FD41}"/>
          </ac:spMkLst>
        </pc:spChg>
        <pc:picChg chg="del">
          <ac:chgData name="Deepika Vatsa" userId="f7100972-27fe-4ee6-8fb4-ec9b7931b409" providerId="ADAL" clId="{5EFF05DE-8110-4935-9E01-3E31541D52C9}" dt="2025-08-01T10:56:59.147" v="583" actId="478"/>
          <ac:picMkLst>
            <pc:docMk/>
            <pc:sldMk cId="222269693" sldId="612"/>
            <ac:picMk id="4" creationId="{52FEFD0A-282F-AF56-8891-4CB7208285FB}"/>
          </ac:picMkLst>
        </pc:picChg>
        <pc:picChg chg="add mod">
          <ac:chgData name="Deepika Vatsa" userId="f7100972-27fe-4ee6-8fb4-ec9b7931b409" providerId="ADAL" clId="{5EFF05DE-8110-4935-9E01-3E31541D52C9}" dt="2025-08-04T05:36:40.901" v="858" actId="1076"/>
          <ac:picMkLst>
            <pc:docMk/>
            <pc:sldMk cId="222269693" sldId="612"/>
            <ac:picMk id="5" creationId="{568F9826-B07D-9BCA-704B-7DB1B6006EA3}"/>
          </ac:picMkLst>
        </pc:picChg>
        <pc:picChg chg="add mod">
          <ac:chgData name="Deepika Vatsa" userId="f7100972-27fe-4ee6-8fb4-ec9b7931b409" providerId="ADAL" clId="{5EFF05DE-8110-4935-9E01-3E31541D52C9}" dt="2025-08-04T05:38:50.194" v="1023" actId="1076"/>
          <ac:picMkLst>
            <pc:docMk/>
            <pc:sldMk cId="222269693" sldId="612"/>
            <ac:picMk id="7" creationId="{ACA4EEFB-F72D-87D7-07AB-D18C273FBCF9}"/>
          </ac:picMkLst>
        </pc:picChg>
        <pc:picChg chg="add mod">
          <ac:chgData name="Deepika Vatsa" userId="f7100972-27fe-4ee6-8fb4-ec9b7931b409" providerId="ADAL" clId="{5EFF05DE-8110-4935-9E01-3E31541D52C9}" dt="2025-08-04T05:38:53.883" v="1024" actId="1076"/>
          <ac:picMkLst>
            <pc:docMk/>
            <pc:sldMk cId="222269693" sldId="612"/>
            <ac:picMk id="9" creationId="{87BA851A-1B88-585A-592F-FBD5D984F64E}"/>
          </ac:picMkLst>
        </pc:picChg>
        <pc:inkChg chg="add del">
          <ac:chgData name="Deepika Vatsa" userId="f7100972-27fe-4ee6-8fb4-ec9b7931b409" providerId="ADAL" clId="{5EFF05DE-8110-4935-9E01-3E31541D52C9}" dt="2025-08-11T07:55:59.856" v="2941" actId="478"/>
          <ac:inkMkLst>
            <pc:docMk/>
            <pc:sldMk cId="222269693" sldId="612"/>
            <ac:inkMk id="4" creationId="{186C48BF-1085-C50C-B61F-EDA3F20C7928}"/>
          </ac:inkMkLst>
        </pc:inkChg>
      </pc:sldChg>
      <pc:sldChg chg="addSp delSp modSp add mod">
        <pc:chgData name="Deepika Vatsa" userId="f7100972-27fe-4ee6-8fb4-ec9b7931b409" providerId="ADAL" clId="{5EFF05DE-8110-4935-9E01-3E31541D52C9}" dt="2025-08-11T07:56:02.865" v="2942" actId="478"/>
        <pc:sldMkLst>
          <pc:docMk/>
          <pc:sldMk cId="2247638636" sldId="613"/>
        </pc:sldMkLst>
        <pc:spChg chg="mod">
          <ac:chgData name="Deepika Vatsa" userId="f7100972-27fe-4ee6-8fb4-ec9b7931b409" providerId="ADAL" clId="{5EFF05DE-8110-4935-9E01-3E31541D52C9}" dt="2025-08-04T04:59:57.917" v="660" actId="20577"/>
          <ac:spMkLst>
            <pc:docMk/>
            <pc:sldMk cId="2247638636" sldId="613"/>
            <ac:spMk id="2" creationId="{00000000-0000-0000-0000-000000000000}"/>
          </ac:spMkLst>
        </pc:spChg>
        <pc:spChg chg="mod">
          <ac:chgData name="Deepika Vatsa" userId="f7100972-27fe-4ee6-8fb4-ec9b7931b409" providerId="ADAL" clId="{5EFF05DE-8110-4935-9E01-3E31541D52C9}" dt="2025-08-04T05:42:53.674" v="1092" actId="12"/>
          <ac:spMkLst>
            <pc:docMk/>
            <pc:sldMk cId="2247638636" sldId="613"/>
            <ac:spMk id="11" creationId="{06381CCD-359B-D8A2-1997-A5B56A02FD41}"/>
          </ac:spMkLst>
        </pc:spChg>
        <pc:grpChg chg="add mod">
          <ac:chgData name="Deepika Vatsa" userId="f7100972-27fe-4ee6-8fb4-ec9b7931b409" providerId="ADAL" clId="{5EFF05DE-8110-4935-9E01-3E31541D52C9}" dt="2025-08-04T05:41:04.780" v="1076" actId="1036"/>
          <ac:grpSpMkLst>
            <pc:docMk/>
            <pc:sldMk cId="2247638636" sldId="613"/>
            <ac:grpSpMk id="5" creationId="{1695BE89-8780-8E1E-1924-38BA7BB39848}"/>
          </ac:grpSpMkLst>
        </pc:grpChg>
        <pc:grpChg chg="add mod">
          <ac:chgData name="Deepika Vatsa" userId="f7100972-27fe-4ee6-8fb4-ec9b7931b409" providerId="ADAL" clId="{5EFF05DE-8110-4935-9E01-3E31541D52C9}" dt="2025-08-04T05:41:04.780" v="1076" actId="1036"/>
          <ac:grpSpMkLst>
            <pc:docMk/>
            <pc:sldMk cId="2247638636" sldId="613"/>
            <ac:grpSpMk id="21" creationId="{B6FFCEEE-2682-E573-702A-1606BDE20047}"/>
          </ac:grpSpMkLst>
        </pc:grpChg>
        <pc:grpChg chg="add mod">
          <ac:chgData name="Deepika Vatsa" userId="f7100972-27fe-4ee6-8fb4-ec9b7931b409" providerId="ADAL" clId="{5EFF05DE-8110-4935-9E01-3E31541D52C9}" dt="2025-08-04T05:41:04.780" v="1076" actId="1036"/>
          <ac:grpSpMkLst>
            <pc:docMk/>
            <pc:sldMk cId="2247638636" sldId="613"/>
            <ac:grpSpMk id="27" creationId="{E6395C86-9B56-2AB0-CD50-2A3845849345}"/>
          </ac:grpSpMkLst>
        </pc:grpChg>
        <pc:grpChg chg="add mod">
          <ac:chgData name="Deepika Vatsa" userId="f7100972-27fe-4ee6-8fb4-ec9b7931b409" providerId="ADAL" clId="{5EFF05DE-8110-4935-9E01-3E31541D52C9}" dt="2025-08-04T05:41:04.780" v="1076" actId="1036"/>
          <ac:grpSpMkLst>
            <pc:docMk/>
            <pc:sldMk cId="2247638636" sldId="613"/>
            <ac:grpSpMk id="57" creationId="{766F13B4-DACB-AAD7-9C40-886D0F64659C}"/>
          </ac:grpSpMkLst>
        </pc:grpChg>
        <pc:grpChg chg="add mod">
          <ac:chgData name="Deepika Vatsa" userId="f7100972-27fe-4ee6-8fb4-ec9b7931b409" providerId="ADAL" clId="{5EFF05DE-8110-4935-9E01-3E31541D52C9}" dt="2025-08-04T05:41:04.780" v="1076" actId="1036"/>
          <ac:grpSpMkLst>
            <pc:docMk/>
            <pc:sldMk cId="2247638636" sldId="613"/>
            <ac:grpSpMk id="70" creationId="{F5D13399-A238-8325-6DA9-7306615222AB}"/>
          </ac:grpSpMkLst>
        </pc:grpChg>
        <pc:inkChg chg="add mod">
          <ac:chgData name="Deepika Vatsa" userId="f7100972-27fe-4ee6-8fb4-ec9b7931b409" providerId="ADAL" clId="{5EFF05DE-8110-4935-9E01-3E31541D52C9}" dt="2025-08-04T05:41:04.780" v="1076" actId="1036"/>
          <ac:inkMkLst>
            <pc:docMk/>
            <pc:sldMk cId="2247638636" sldId="613"/>
            <ac:inkMk id="4" creationId="{0E433764-7866-E254-8272-92BF77138199}"/>
          </ac:inkMkLst>
        </pc:inkChg>
        <pc:inkChg chg="mod">
          <ac:chgData name="Deepika Vatsa" userId="f7100972-27fe-4ee6-8fb4-ec9b7931b409" providerId="ADAL" clId="{5EFF05DE-8110-4935-9E01-3E31541D52C9}" dt="2025-08-04T05:00:28.141" v="664"/>
          <ac:inkMkLst>
            <pc:docMk/>
            <pc:sldMk cId="2247638636" sldId="613"/>
            <ac:inkMk id="6" creationId="{D0225F11-67EB-9CBB-9CE1-334BC05CA7DC}"/>
          </ac:inkMkLst>
        </pc:inkChg>
        <pc:inkChg chg="mod">
          <ac:chgData name="Deepika Vatsa" userId="f7100972-27fe-4ee6-8fb4-ec9b7931b409" providerId="ADAL" clId="{5EFF05DE-8110-4935-9E01-3E31541D52C9}" dt="2025-08-04T05:00:28.141" v="664"/>
          <ac:inkMkLst>
            <pc:docMk/>
            <pc:sldMk cId="2247638636" sldId="613"/>
            <ac:inkMk id="7" creationId="{03E13786-182C-D9E5-C50C-752D34B9FE91}"/>
          </ac:inkMkLst>
        </pc:inkChg>
        <pc:inkChg chg="mod">
          <ac:chgData name="Deepika Vatsa" userId="f7100972-27fe-4ee6-8fb4-ec9b7931b409" providerId="ADAL" clId="{5EFF05DE-8110-4935-9E01-3E31541D52C9}" dt="2025-08-04T05:00:28.141" v="664"/>
          <ac:inkMkLst>
            <pc:docMk/>
            <pc:sldMk cId="2247638636" sldId="613"/>
            <ac:inkMk id="8" creationId="{150E2116-8509-9418-3707-3FB4E595828B}"/>
          </ac:inkMkLst>
        </pc:inkChg>
        <pc:inkChg chg="mod">
          <ac:chgData name="Deepika Vatsa" userId="f7100972-27fe-4ee6-8fb4-ec9b7931b409" providerId="ADAL" clId="{5EFF05DE-8110-4935-9E01-3E31541D52C9}" dt="2025-08-04T05:00:28.141" v="664"/>
          <ac:inkMkLst>
            <pc:docMk/>
            <pc:sldMk cId="2247638636" sldId="613"/>
            <ac:inkMk id="9" creationId="{46EAF9F1-C8BE-629C-8628-7FE6820EB288}"/>
          </ac:inkMkLst>
        </pc:inkChg>
        <pc:inkChg chg="mod">
          <ac:chgData name="Deepika Vatsa" userId="f7100972-27fe-4ee6-8fb4-ec9b7931b409" providerId="ADAL" clId="{5EFF05DE-8110-4935-9E01-3E31541D52C9}" dt="2025-08-04T05:00:28.141" v="664"/>
          <ac:inkMkLst>
            <pc:docMk/>
            <pc:sldMk cId="2247638636" sldId="613"/>
            <ac:inkMk id="10" creationId="{197F450A-0C52-CF86-1D73-3B9486CEEF60}"/>
          </ac:inkMkLst>
        </pc:inkChg>
        <pc:inkChg chg="add mod">
          <ac:chgData name="Deepika Vatsa" userId="f7100972-27fe-4ee6-8fb4-ec9b7931b409" providerId="ADAL" clId="{5EFF05DE-8110-4935-9E01-3E31541D52C9}" dt="2025-08-04T05:41:04.780" v="1076" actId="1036"/>
          <ac:inkMkLst>
            <pc:docMk/>
            <pc:sldMk cId="2247638636" sldId="613"/>
            <ac:inkMk id="12" creationId="{8678AEB6-045D-B631-40FA-F904846E8FF3}"/>
          </ac:inkMkLst>
        </pc:inkChg>
        <pc:inkChg chg="add mod">
          <ac:chgData name="Deepika Vatsa" userId="f7100972-27fe-4ee6-8fb4-ec9b7931b409" providerId="ADAL" clId="{5EFF05DE-8110-4935-9E01-3E31541D52C9}" dt="2025-08-04T05:41:04.780" v="1076" actId="1036"/>
          <ac:inkMkLst>
            <pc:docMk/>
            <pc:sldMk cId="2247638636" sldId="613"/>
            <ac:inkMk id="13" creationId="{26252E9E-E1C0-5185-203E-C8D9B545412E}"/>
          </ac:inkMkLst>
        </pc:inkChg>
        <pc:inkChg chg="add mod">
          <ac:chgData name="Deepika Vatsa" userId="f7100972-27fe-4ee6-8fb4-ec9b7931b409" providerId="ADAL" clId="{5EFF05DE-8110-4935-9E01-3E31541D52C9}" dt="2025-08-04T05:41:04.780" v="1076" actId="1036"/>
          <ac:inkMkLst>
            <pc:docMk/>
            <pc:sldMk cId="2247638636" sldId="613"/>
            <ac:inkMk id="14" creationId="{1163380D-9A74-12D2-2830-9E5D8033E9B9}"/>
          </ac:inkMkLst>
        </pc:inkChg>
        <pc:inkChg chg="add mod">
          <ac:chgData name="Deepika Vatsa" userId="f7100972-27fe-4ee6-8fb4-ec9b7931b409" providerId="ADAL" clId="{5EFF05DE-8110-4935-9E01-3E31541D52C9}" dt="2025-08-04T05:41:04.780" v="1076" actId="1036"/>
          <ac:inkMkLst>
            <pc:docMk/>
            <pc:sldMk cId="2247638636" sldId="613"/>
            <ac:inkMk id="15" creationId="{8F57A8AA-4106-74BE-AF46-8E892160EDFF}"/>
          </ac:inkMkLst>
        </pc:inkChg>
        <pc:inkChg chg="add mod">
          <ac:chgData name="Deepika Vatsa" userId="f7100972-27fe-4ee6-8fb4-ec9b7931b409" providerId="ADAL" clId="{5EFF05DE-8110-4935-9E01-3E31541D52C9}" dt="2025-08-04T05:41:04.780" v="1076" actId="1036"/>
          <ac:inkMkLst>
            <pc:docMk/>
            <pc:sldMk cId="2247638636" sldId="613"/>
            <ac:inkMk id="16" creationId="{42C16C24-1B05-EBE2-D601-845E31D6103E}"/>
          </ac:inkMkLst>
        </pc:inkChg>
        <pc:inkChg chg="add mod">
          <ac:chgData name="Deepika Vatsa" userId="f7100972-27fe-4ee6-8fb4-ec9b7931b409" providerId="ADAL" clId="{5EFF05DE-8110-4935-9E01-3E31541D52C9}" dt="2025-08-04T05:41:04.780" v="1076" actId="1036"/>
          <ac:inkMkLst>
            <pc:docMk/>
            <pc:sldMk cId="2247638636" sldId="613"/>
            <ac:inkMk id="17" creationId="{3E51A1C2-840D-934D-F9E9-1DB7E53F7545}"/>
          </ac:inkMkLst>
        </pc:inkChg>
        <pc:inkChg chg="add mod">
          <ac:chgData name="Deepika Vatsa" userId="f7100972-27fe-4ee6-8fb4-ec9b7931b409" providerId="ADAL" clId="{5EFF05DE-8110-4935-9E01-3E31541D52C9}" dt="2025-08-04T05:41:04.780" v="1076" actId="1036"/>
          <ac:inkMkLst>
            <pc:docMk/>
            <pc:sldMk cId="2247638636" sldId="613"/>
            <ac:inkMk id="18" creationId="{12C6645F-4825-6A8D-7320-F9D76C60A4B1}"/>
          </ac:inkMkLst>
        </pc:inkChg>
        <pc:inkChg chg="add mod">
          <ac:chgData name="Deepika Vatsa" userId="f7100972-27fe-4ee6-8fb4-ec9b7931b409" providerId="ADAL" clId="{5EFF05DE-8110-4935-9E01-3E31541D52C9}" dt="2025-08-04T05:41:04.780" v="1076" actId="1036"/>
          <ac:inkMkLst>
            <pc:docMk/>
            <pc:sldMk cId="2247638636" sldId="613"/>
            <ac:inkMk id="19" creationId="{25DA5E6E-70A9-AB37-574E-2400718B994D}"/>
          </ac:inkMkLst>
        </pc:inkChg>
        <pc:inkChg chg="add mod">
          <ac:chgData name="Deepika Vatsa" userId="f7100972-27fe-4ee6-8fb4-ec9b7931b409" providerId="ADAL" clId="{5EFF05DE-8110-4935-9E01-3E31541D52C9}" dt="2025-08-04T05:41:04.780" v="1076" actId="1036"/>
          <ac:inkMkLst>
            <pc:docMk/>
            <pc:sldMk cId="2247638636" sldId="613"/>
            <ac:inkMk id="20" creationId="{E770A87B-A5AB-2F7F-8886-5797F6AD5B7D}"/>
          </ac:inkMkLst>
        </pc:inkChg>
        <pc:inkChg chg="mod">
          <ac:chgData name="Deepika Vatsa" userId="f7100972-27fe-4ee6-8fb4-ec9b7931b409" providerId="ADAL" clId="{5EFF05DE-8110-4935-9E01-3E31541D52C9}" dt="2025-08-04T05:00:28.141" v="664"/>
          <ac:inkMkLst>
            <pc:docMk/>
            <pc:sldMk cId="2247638636" sldId="613"/>
            <ac:inkMk id="22" creationId="{2AEF2937-E3C2-986F-B47E-CC781EAA638C}"/>
          </ac:inkMkLst>
        </pc:inkChg>
        <pc:inkChg chg="mod">
          <ac:chgData name="Deepika Vatsa" userId="f7100972-27fe-4ee6-8fb4-ec9b7931b409" providerId="ADAL" clId="{5EFF05DE-8110-4935-9E01-3E31541D52C9}" dt="2025-08-04T05:00:28.141" v="664"/>
          <ac:inkMkLst>
            <pc:docMk/>
            <pc:sldMk cId="2247638636" sldId="613"/>
            <ac:inkMk id="23" creationId="{62EE7CA5-EA84-D00A-5FDB-1EE682DEB718}"/>
          </ac:inkMkLst>
        </pc:inkChg>
        <pc:inkChg chg="mod">
          <ac:chgData name="Deepika Vatsa" userId="f7100972-27fe-4ee6-8fb4-ec9b7931b409" providerId="ADAL" clId="{5EFF05DE-8110-4935-9E01-3E31541D52C9}" dt="2025-08-04T05:00:28.141" v="664"/>
          <ac:inkMkLst>
            <pc:docMk/>
            <pc:sldMk cId="2247638636" sldId="613"/>
            <ac:inkMk id="24" creationId="{9DB58ED2-D926-0A67-03D6-F84C850020D7}"/>
          </ac:inkMkLst>
        </pc:inkChg>
        <pc:inkChg chg="mod">
          <ac:chgData name="Deepika Vatsa" userId="f7100972-27fe-4ee6-8fb4-ec9b7931b409" providerId="ADAL" clId="{5EFF05DE-8110-4935-9E01-3E31541D52C9}" dt="2025-08-04T05:00:28.141" v="664"/>
          <ac:inkMkLst>
            <pc:docMk/>
            <pc:sldMk cId="2247638636" sldId="613"/>
            <ac:inkMk id="25" creationId="{68481524-5CAB-FE32-E1E6-6A743F3B092D}"/>
          </ac:inkMkLst>
        </pc:inkChg>
        <pc:inkChg chg="mod">
          <ac:chgData name="Deepika Vatsa" userId="f7100972-27fe-4ee6-8fb4-ec9b7931b409" providerId="ADAL" clId="{5EFF05DE-8110-4935-9E01-3E31541D52C9}" dt="2025-08-04T05:00:28.141" v="664"/>
          <ac:inkMkLst>
            <pc:docMk/>
            <pc:sldMk cId="2247638636" sldId="613"/>
            <ac:inkMk id="26" creationId="{56426C4B-87AC-8B2E-54A7-7AAB424D5FAC}"/>
          </ac:inkMkLst>
        </pc:inkChg>
        <pc:inkChg chg="mod">
          <ac:chgData name="Deepika Vatsa" userId="f7100972-27fe-4ee6-8fb4-ec9b7931b409" providerId="ADAL" clId="{5EFF05DE-8110-4935-9E01-3E31541D52C9}" dt="2025-08-04T05:00:28.141" v="664"/>
          <ac:inkMkLst>
            <pc:docMk/>
            <pc:sldMk cId="2247638636" sldId="613"/>
            <ac:inkMk id="28" creationId="{7E30E564-921E-E61F-0271-E7AFE29C15F4}"/>
          </ac:inkMkLst>
        </pc:inkChg>
        <pc:inkChg chg="mod">
          <ac:chgData name="Deepika Vatsa" userId="f7100972-27fe-4ee6-8fb4-ec9b7931b409" providerId="ADAL" clId="{5EFF05DE-8110-4935-9E01-3E31541D52C9}" dt="2025-08-04T05:00:28.141" v="664"/>
          <ac:inkMkLst>
            <pc:docMk/>
            <pc:sldMk cId="2247638636" sldId="613"/>
            <ac:inkMk id="29" creationId="{B35E3A9C-035D-BB62-CBF9-59703A85A07B}"/>
          </ac:inkMkLst>
        </pc:inkChg>
        <pc:inkChg chg="mod">
          <ac:chgData name="Deepika Vatsa" userId="f7100972-27fe-4ee6-8fb4-ec9b7931b409" providerId="ADAL" clId="{5EFF05DE-8110-4935-9E01-3E31541D52C9}" dt="2025-08-04T05:00:28.141" v="664"/>
          <ac:inkMkLst>
            <pc:docMk/>
            <pc:sldMk cId="2247638636" sldId="613"/>
            <ac:inkMk id="30" creationId="{C276B240-B6F9-ABF5-1ED7-86B448CF4BC8}"/>
          </ac:inkMkLst>
        </pc:inkChg>
        <pc:inkChg chg="mod">
          <ac:chgData name="Deepika Vatsa" userId="f7100972-27fe-4ee6-8fb4-ec9b7931b409" providerId="ADAL" clId="{5EFF05DE-8110-4935-9E01-3E31541D52C9}" dt="2025-08-04T05:00:28.141" v="664"/>
          <ac:inkMkLst>
            <pc:docMk/>
            <pc:sldMk cId="2247638636" sldId="613"/>
            <ac:inkMk id="31" creationId="{C78AB6B3-16A9-61D5-2519-B11CCF1A5FFF}"/>
          </ac:inkMkLst>
        </pc:inkChg>
        <pc:inkChg chg="mod">
          <ac:chgData name="Deepika Vatsa" userId="f7100972-27fe-4ee6-8fb4-ec9b7931b409" providerId="ADAL" clId="{5EFF05DE-8110-4935-9E01-3E31541D52C9}" dt="2025-08-04T05:00:28.141" v="664"/>
          <ac:inkMkLst>
            <pc:docMk/>
            <pc:sldMk cId="2247638636" sldId="613"/>
            <ac:inkMk id="32" creationId="{B8E0A09A-B25E-DED5-68A4-7F4760B6C129}"/>
          </ac:inkMkLst>
        </pc:inkChg>
        <pc:inkChg chg="mod">
          <ac:chgData name="Deepika Vatsa" userId="f7100972-27fe-4ee6-8fb4-ec9b7931b409" providerId="ADAL" clId="{5EFF05DE-8110-4935-9E01-3E31541D52C9}" dt="2025-08-04T05:00:28.141" v="664"/>
          <ac:inkMkLst>
            <pc:docMk/>
            <pc:sldMk cId="2247638636" sldId="613"/>
            <ac:inkMk id="33" creationId="{D65AE15F-B4A0-00B9-965E-DB25CD6CC492}"/>
          </ac:inkMkLst>
        </pc:inkChg>
        <pc:inkChg chg="mod">
          <ac:chgData name="Deepika Vatsa" userId="f7100972-27fe-4ee6-8fb4-ec9b7931b409" providerId="ADAL" clId="{5EFF05DE-8110-4935-9E01-3E31541D52C9}" dt="2025-08-04T05:00:28.141" v="664"/>
          <ac:inkMkLst>
            <pc:docMk/>
            <pc:sldMk cId="2247638636" sldId="613"/>
            <ac:inkMk id="34" creationId="{0284216F-0E01-9232-90C5-65D8DEAA1509}"/>
          </ac:inkMkLst>
        </pc:inkChg>
        <pc:inkChg chg="mod">
          <ac:chgData name="Deepika Vatsa" userId="f7100972-27fe-4ee6-8fb4-ec9b7931b409" providerId="ADAL" clId="{5EFF05DE-8110-4935-9E01-3E31541D52C9}" dt="2025-08-04T05:00:28.141" v="664"/>
          <ac:inkMkLst>
            <pc:docMk/>
            <pc:sldMk cId="2247638636" sldId="613"/>
            <ac:inkMk id="35" creationId="{0C0476E2-8058-153A-B62B-48E49A2F46AB}"/>
          </ac:inkMkLst>
        </pc:inkChg>
        <pc:inkChg chg="mod">
          <ac:chgData name="Deepika Vatsa" userId="f7100972-27fe-4ee6-8fb4-ec9b7931b409" providerId="ADAL" clId="{5EFF05DE-8110-4935-9E01-3E31541D52C9}" dt="2025-08-04T05:00:28.141" v="664"/>
          <ac:inkMkLst>
            <pc:docMk/>
            <pc:sldMk cId="2247638636" sldId="613"/>
            <ac:inkMk id="36" creationId="{EC8E29D1-AD93-DB38-644E-F50E2FB7E32A}"/>
          </ac:inkMkLst>
        </pc:inkChg>
        <pc:inkChg chg="mod">
          <ac:chgData name="Deepika Vatsa" userId="f7100972-27fe-4ee6-8fb4-ec9b7931b409" providerId="ADAL" clId="{5EFF05DE-8110-4935-9E01-3E31541D52C9}" dt="2025-08-04T05:00:28.141" v="664"/>
          <ac:inkMkLst>
            <pc:docMk/>
            <pc:sldMk cId="2247638636" sldId="613"/>
            <ac:inkMk id="37" creationId="{80FABFE9-51D5-2541-E573-510C97CDE2E7}"/>
          </ac:inkMkLst>
        </pc:inkChg>
        <pc:inkChg chg="mod">
          <ac:chgData name="Deepika Vatsa" userId="f7100972-27fe-4ee6-8fb4-ec9b7931b409" providerId="ADAL" clId="{5EFF05DE-8110-4935-9E01-3E31541D52C9}" dt="2025-08-04T05:00:28.141" v="664"/>
          <ac:inkMkLst>
            <pc:docMk/>
            <pc:sldMk cId="2247638636" sldId="613"/>
            <ac:inkMk id="38" creationId="{321075EA-0983-2B27-2651-D322DBD134AE}"/>
          </ac:inkMkLst>
        </pc:inkChg>
        <pc:inkChg chg="mod">
          <ac:chgData name="Deepika Vatsa" userId="f7100972-27fe-4ee6-8fb4-ec9b7931b409" providerId="ADAL" clId="{5EFF05DE-8110-4935-9E01-3E31541D52C9}" dt="2025-08-04T05:00:28.141" v="664"/>
          <ac:inkMkLst>
            <pc:docMk/>
            <pc:sldMk cId="2247638636" sldId="613"/>
            <ac:inkMk id="39" creationId="{5208711F-316B-F3F1-A551-D81377FB014B}"/>
          </ac:inkMkLst>
        </pc:inkChg>
        <pc:inkChg chg="mod">
          <ac:chgData name="Deepika Vatsa" userId="f7100972-27fe-4ee6-8fb4-ec9b7931b409" providerId="ADAL" clId="{5EFF05DE-8110-4935-9E01-3E31541D52C9}" dt="2025-08-04T05:00:28.141" v="664"/>
          <ac:inkMkLst>
            <pc:docMk/>
            <pc:sldMk cId="2247638636" sldId="613"/>
            <ac:inkMk id="40" creationId="{729E966E-C6A3-541A-0822-1851FF15AB06}"/>
          </ac:inkMkLst>
        </pc:inkChg>
        <pc:inkChg chg="mod">
          <ac:chgData name="Deepika Vatsa" userId="f7100972-27fe-4ee6-8fb4-ec9b7931b409" providerId="ADAL" clId="{5EFF05DE-8110-4935-9E01-3E31541D52C9}" dt="2025-08-04T05:00:28.141" v="664"/>
          <ac:inkMkLst>
            <pc:docMk/>
            <pc:sldMk cId="2247638636" sldId="613"/>
            <ac:inkMk id="41" creationId="{B8919756-8DD7-3DEA-0460-26098AEBF0E3}"/>
          </ac:inkMkLst>
        </pc:inkChg>
        <pc:inkChg chg="mod">
          <ac:chgData name="Deepika Vatsa" userId="f7100972-27fe-4ee6-8fb4-ec9b7931b409" providerId="ADAL" clId="{5EFF05DE-8110-4935-9E01-3E31541D52C9}" dt="2025-08-04T05:00:28.141" v="664"/>
          <ac:inkMkLst>
            <pc:docMk/>
            <pc:sldMk cId="2247638636" sldId="613"/>
            <ac:inkMk id="42" creationId="{4A27D045-B099-7B1B-4203-26C7AD9DC623}"/>
          </ac:inkMkLst>
        </pc:inkChg>
        <pc:inkChg chg="mod">
          <ac:chgData name="Deepika Vatsa" userId="f7100972-27fe-4ee6-8fb4-ec9b7931b409" providerId="ADAL" clId="{5EFF05DE-8110-4935-9E01-3E31541D52C9}" dt="2025-08-04T05:00:28.141" v="664"/>
          <ac:inkMkLst>
            <pc:docMk/>
            <pc:sldMk cId="2247638636" sldId="613"/>
            <ac:inkMk id="43" creationId="{986E4DDD-70B1-7092-B25B-413CA3D186EE}"/>
          </ac:inkMkLst>
        </pc:inkChg>
        <pc:inkChg chg="mod">
          <ac:chgData name="Deepika Vatsa" userId="f7100972-27fe-4ee6-8fb4-ec9b7931b409" providerId="ADAL" clId="{5EFF05DE-8110-4935-9E01-3E31541D52C9}" dt="2025-08-04T05:00:28.141" v="664"/>
          <ac:inkMkLst>
            <pc:docMk/>
            <pc:sldMk cId="2247638636" sldId="613"/>
            <ac:inkMk id="44" creationId="{F3672806-1297-CDFC-C22D-4EE8CD88501A}"/>
          </ac:inkMkLst>
        </pc:inkChg>
        <pc:inkChg chg="mod">
          <ac:chgData name="Deepika Vatsa" userId="f7100972-27fe-4ee6-8fb4-ec9b7931b409" providerId="ADAL" clId="{5EFF05DE-8110-4935-9E01-3E31541D52C9}" dt="2025-08-04T05:00:28.141" v="664"/>
          <ac:inkMkLst>
            <pc:docMk/>
            <pc:sldMk cId="2247638636" sldId="613"/>
            <ac:inkMk id="45" creationId="{713230D2-3C02-B8D4-4744-9B498020F60A}"/>
          </ac:inkMkLst>
        </pc:inkChg>
        <pc:inkChg chg="mod">
          <ac:chgData name="Deepika Vatsa" userId="f7100972-27fe-4ee6-8fb4-ec9b7931b409" providerId="ADAL" clId="{5EFF05DE-8110-4935-9E01-3E31541D52C9}" dt="2025-08-04T05:00:28.141" v="664"/>
          <ac:inkMkLst>
            <pc:docMk/>
            <pc:sldMk cId="2247638636" sldId="613"/>
            <ac:inkMk id="46" creationId="{DDF82DCA-BD0B-2BE9-9649-0409650F47EA}"/>
          </ac:inkMkLst>
        </pc:inkChg>
        <pc:inkChg chg="mod">
          <ac:chgData name="Deepika Vatsa" userId="f7100972-27fe-4ee6-8fb4-ec9b7931b409" providerId="ADAL" clId="{5EFF05DE-8110-4935-9E01-3E31541D52C9}" dt="2025-08-04T05:00:28.141" v="664"/>
          <ac:inkMkLst>
            <pc:docMk/>
            <pc:sldMk cId="2247638636" sldId="613"/>
            <ac:inkMk id="47" creationId="{AAA03681-EE19-E440-FE04-475475A1F7D2}"/>
          </ac:inkMkLst>
        </pc:inkChg>
        <pc:inkChg chg="mod">
          <ac:chgData name="Deepika Vatsa" userId="f7100972-27fe-4ee6-8fb4-ec9b7931b409" providerId="ADAL" clId="{5EFF05DE-8110-4935-9E01-3E31541D52C9}" dt="2025-08-04T05:00:28.141" v="664"/>
          <ac:inkMkLst>
            <pc:docMk/>
            <pc:sldMk cId="2247638636" sldId="613"/>
            <ac:inkMk id="48" creationId="{570DCE14-4196-5049-2C56-49C84B5528AC}"/>
          </ac:inkMkLst>
        </pc:inkChg>
        <pc:inkChg chg="mod">
          <ac:chgData name="Deepika Vatsa" userId="f7100972-27fe-4ee6-8fb4-ec9b7931b409" providerId="ADAL" clId="{5EFF05DE-8110-4935-9E01-3E31541D52C9}" dt="2025-08-04T05:00:28.141" v="664"/>
          <ac:inkMkLst>
            <pc:docMk/>
            <pc:sldMk cId="2247638636" sldId="613"/>
            <ac:inkMk id="49" creationId="{E03C1C15-BE38-A15F-5317-1129F258F0E8}"/>
          </ac:inkMkLst>
        </pc:inkChg>
        <pc:inkChg chg="mod">
          <ac:chgData name="Deepika Vatsa" userId="f7100972-27fe-4ee6-8fb4-ec9b7931b409" providerId="ADAL" clId="{5EFF05DE-8110-4935-9E01-3E31541D52C9}" dt="2025-08-04T05:00:28.141" v="664"/>
          <ac:inkMkLst>
            <pc:docMk/>
            <pc:sldMk cId="2247638636" sldId="613"/>
            <ac:inkMk id="50" creationId="{1D96D70F-165E-FAE6-C14D-D33C0E14D037}"/>
          </ac:inkMkLst>
        </pc:inkChg>
        <pc:inkChg chg="mod">
          <ac:chgData name="Deepika Vatsa" userId="f7100972-27fe-4ee6-8fb4-ec9b7931b409" providerId="ADAL" clId="{5EFF05DE-8110-4935-9E01-3E31541D52C9}" dt="2025-08-04T05:00:28.141" v="664"/>
          <ac:inkMkLst>
            <pc:docMk/>
            <pc:sldMk cId="2247638636" sldId="613"/>
            <ac:inkMk id="51" creationId="{8EBC3C03-E2B8-521F-6136-52CF1E379151}"/>
          </ac:inkMkLst>
        </pc:inkChg>
        <pc:inkChg chg="mod">
          <ac:chgData name="Deepika Vatsa" userId="f7100972-27fe-4ee6-8fb4-ec9b7931b409" providerId="ADAL" clId="{5EFF05DE-8110-4935-9E01-3E31541D52C9}" dt="2025-08-04T05:00:28.141" v="664"/>
          <ac:inkMkLst>
            <pc:docMk/>
            <pc:sldMk cId="2247638636" sldId="613"/>
            <ac:inkMk id="52" creationId="{DFE436DD-4F70-1886-077F-7BCB1132BF4F}"/>
          </ac:inkMkLst>
        </pc:inkChg>
        <pc:inkChg chg="mod">
          <ac:chgData name="Deepika Vatsa" userId="f7100972-27fe-4ee6-8fb4-ec9b7931b409" providerId="ADAL" clId="{5EFF05DE-8110-4935-9E01-3E31541D52C9}" dt="2025-08-04T05:00:28.141" v="664"/>
          <ac:inkMkLst>
            <pc:docMk/>
            <pc:sldMk cId="2247638636" sldId="613"/>
            <ac:inkMk id="53" creationId="{88DFC467-2076-C4B6-3571-2372A6BD81FA}"/>
          </ac:inkMkLst>
        </pc:inkChg>
        <pc:inkChg chg="mod">
          <ac:chgData name="Deepika Vatsa" userId="f7100972-27fe-4ee6-8fb4-ec9b7931b409" providerId="ADAL" clId="{5EFF05DE-8110-4935-9E01-3E31541D52C9}" dt="2025-08-04T05:00:28.141" v="664"/>
          <ac:inkMkLst>
            <pc:docMk/>
            <pc:sldMk cId="2247638636" sldId="613"/>
            <ac:inkMk id="54" creationId="{DAF0FB98-FD7B-E1BA-B94F-AAF22A096908}"/>
          </ac:inkMkLst>
        </pc:inkChg>
        <pc:inkChg chg="mod">
          <ac:chgData name="Deepika Vatsa" userId="f7100972-27fe-4ee6-8fb4-ec9b7931b409" providerId="ADAL" clId="{5EFF05DE-8110-4935-9E01-3E31541D52C9}" dt="2025-08-04T05:00:28.141" v="664"/>
          <ac:inkMkLst>
            <pc:docMk/>
            <pc:sldMk cId="2247638636" sldId="613"/>
            <ac:inkMk id="55" creationId="{FA4D4F6C-D313-0722-A4CF-9922CB1BA0FF}"/>
          </ac:inkMkLst>
        </pc:inkChg>
        <pc:inkChg chg="add mod">
          <ac:chgData name="Deepika Vatsa" userId="f7100972-27fe-4ee6-8fb4-ec9b7931b409" providerId="ADAL" clId="{5EFF05DE-8110-4935-9E01-3E31541D52C9}" dt="2025-08-04T05:41:04.780" v="1076" actId="1036"/>
          <ac:inkMkLst>
            <pc:docMk/>
            <pc:sldMk cId="2247638636" sldId="613"/>
            <ac:inkMk id="56" creationId="{D06DC09B-D5EE-1A49-6E77-4DEACE9A277C}"/>
          </ac:inkMkLst>
        </pc:inkChg>
        <pc:inkChg chg="mod">
          <ac:chgData name="Deepika Vatsa" userId="f7100972-27fe-4ee6-8fb4-ec9b7931b409" providerId="ADAL" clId="{5EFF05DE-8110-4935-9E01-3E31541D52C9}" dt="2025-08-04T05:00:28.141" v="664"/>
          <ac:inkMkLst>
            <pc:docMk/>
            <pc:sldMk cId="2247638636" sldId="613"/>
            <ac:inkMk id="58" creationId="{F558232D-9A72-C141-CBAB-C1084FC21558}"/>
          </ac:inkMkLst>
        </pc:inkChg>
        <pc:inkChg chg="mod">
          <ac:chgData name="Deepika Vatsa" userId="f7100972-27fe-4ee6-8fb4-ec9b7931b409" providerId="ADAL" clId="{5EFF05DE-8110-4935-9E01-3E31541D52C9}" dt="2025-08-04T05:00:28.141" v="664"/>
          <ac:inkMkLst>
            <pc:docMk/>
            <pc:sldMk cId="2247638636" sldId="613"/>
            <ac:inkMk id="59" creationId="{3268A2C5-2F67-B2B1-AC68-31EDA273E278}"/>
          </ac:inkMkLst>
        </pc:inkChg>
        <pc:inkChg chg="mod">
          <ac:chgData name="Deepika Vatsa" userId="f7100972-27fe-4ee6-8fb4-ec9b7931b409" providerId="ADAL" clId="{5EFF05DE-8110-4935-9E01-3E31541D52C9}" dt="2025-08-04T05:00:28.141" v="664"/>
          <ac:inkMkLst>
            <pc:docMk/>
            <pc:sldMk cId="2247638636" sldId="613"/>
            <ac:inkMk id="60" creationId="{FCFFDB78-DA69-9EC0-E7E6-DCF2E3D845F4}"/>
          </ac:inkMkLst>
        </pc:inkChg>
        <pc:inkChg chg="mod">
          <ac:chgData name="Deepika Vatsa" userId="f7100972-27fe-4ee6-8fb4-ec9b7931b409" providerId="ADAL" clId="{5EFF05DE-8110-4935-9E01-3E31541D52C9}" dt="2025-08-04T05:00:28.141" v="664"/>
          <ac:inkMkLst>
            <pc:docMk/>
            <pc:sldMk cId="2247638636" sldId="613"/>
            <ac:inkMk id="61" creationId="{AA23E2E9-4FC5-E29B-B29C-C0E8965EA2EF}"/>
          </ac:inkMkLst>
        </pc:inkChg>
        <pc:inkChg chg="mod">
          <ac:chgData name="Deepika Vatsa" userId="f7100972-27fe-4ee6-8fb4-ec9b7931b409" providerId="ADAL" clId="{5EFF05DE-8110-4935-9E01-3E31541D52C9}" dt="2025-08-04T05:00:28.141" v="664"/>
          <ac:inkMkLst>
            <pc:docMk/>
            <pc:sldMk cId="2247638636" sldId="613"/>
            <ac:inkMk id="62" creationId="{23844DFD-4856-A05C-A4D7-4A25B90B4D65}"/>
          </ac:inkMkLst>
        </pc:inkChg>
        <pc:inkChg chg="mod">
          <ac:chgData name="Deepika Vatsa" userId="f7100972-27fe-4ee6-8fb4-ec9b7931b409" providerId="ADAL" clId="{5EFF05DE-8110-4935-9E01-3E31541D52C9}" dt="2025-08-04T05:00:28.141" v="664"/>
          <ac:inkMkLst>
            <pc:docMk/>
            <pc:sldMk cId="2247638636" sldId="613"/>
            <ac:inkMk id="63" creationId="{05C6BAB1-387E-B25A-92A3-E61846B6594A}"/>
          </ac:inkMkLst>
        </pc:inkChg>
        <pc:inkChg chg="mod">
          <ac:chgData name="Deepika Vatsa" userId="f7100972-27fe-4ee6-8fb4-ec9b7931b409" providerId="ADAL" clId="{5EFF05DE-8110-4935-9E01-3E31541D52C9}" dt="2025-08-04T05:00:28.141" v="664"/>
          <ac:inkMkLst>
            <pc:docMk/>
            <pc:sldMk cId="2247638636" sldId="613"/>
            <ac:inkMk id="64" creationId="{B0A15400-EAC9-678A-CF50-801772076B13}"/>
          </ac:inkMkLst>
        </pc:inkChg>
        <pc:inkChg chg="mod">
          <ac:chgData name="Deepika Vatsa" userId="f7100972-27fe-4ee6-8fb4-ec9b7931b409" providerId="ADAL" clId="{5EFF05DE-8110-4935-9E01-3E31541D52C9}" dt="2025-08-04T05:00:28.141" v="664"/>
          <ac:inkMkLst>
            <pc:docMk/>
            <pc:sldMk cId="2247638636" sldId="613"/>
            <ac:inkMk id="65" creationId="{2D220EB0-A60D-6C63-D14A-A09B2740A375}"/>
          </ac:inkMkLst>
        </pc:inkChg>
        <pc:inkChg chg="mod">
          <ac:chgData name="Deepika Vatsa" userId="f7100972-27fe-4ee6-8fb4-ec9b7931b409" providerId="ADAL" clId="{5EFF05DE-8110-4935-9E01-3E31541D52C9}" dt="2025-08-04T05:00:28.141" v="664"/>
          <ac:inkMkLst>
            <pc:docMk/>
            <pc:sldMk cId="2247638636" sldId="613"/>
            <ac:inkMk id="66" creationId="{3C52483A-2D83-6FEA-AEF9-97E6D7F5DA8C}"/>
          </ac:inkMkLst>
        </pc:inkChg>
        <pc:inkChg chg="mod">
          <ac:chgData name="Deepika Vatsa" userId="f7100972-27fe-4ee6-8fb4-ec9b7931b409" providerId="ADAL" clId="{5EFF05DE-8110-4935-9E01-3E31541D52C9}" dt="2025-08-04T05:00:28.141" v="664"/>
          <ac:inkMkLst>
            <pc:docMk/>
            <pc:sldMk cId="2247638636" sldId="613"/>
            <ac:inkMk id="67" creationId="{54C71017-F39A-4BFB-16E4-05FEDD162E2C}"/>
          </ac:inkMkLst>
        </pc:inkChg>
        <pc:inkChg chg="mod">
          <ac:chgData name="Deepika Vatsa" userId="f7100972-27fe-4ee6-8fb4-ec9b7931b409" providerId="ADAL" clId="{5EFF05DE-8110-4935-9E01-3E31541D52C9}" dt="2025-08-04T05:00:28.141" v="664"/>
          <ac:inkMkLst>
            <pc:docMk/>
            <pc:sldMk cId="2247638636" sldId="613"/>
            <ac:inkMk id="68" creationId="{F97787D9-A365-0061-AA10-62750365B1BD}"/>
          </ac:inkMkLst>
        </pc:inkChg>
        <pc:inkChg chg="mod">
          <ac:chgData name="Deepika Vatsa" userId="f7100972-27fe-4ee6-8fb4-ec9b7931b409" providerId="ADAL" clId="{5EFF05DE-8110-4935-9E01-3E31541D52C9}" dt="2025-08-04T05:00:28.141" v="664"/>
          <ac:inkMkLst>
            <pc:docMk/>
            <pc:sldMk cId="2247638636" sldId="613"/>
            <ac:inkMk id="69" creationId="{EFE1DBEC-1CFE-EBB9-661E-819BDDD6D817}"/>
          </ac:inkMkLst>
        </pc:inkChg>
        <pc:inkChg chg="mod">
          <ac:chgData name="Deepika Vatsa" userId="f7100972-27fe-4ee6-8fb4-ec9b7931b409" providerId="ADAL" clId="{5EFF05DE-8110-4935-9E01-3E31541D52C9}" dt="2025-08-04T05:00:28.141" v="664"/>
          <ac:inkMkLst>
            <pc:docMk/>
            <pc:sldMk cId="2247638636" sldId="613"/>
            <ac:inkMk id="71" creationId="{932E21BB-B89A-C257-E738-77A4A1247A87}"/>
          </ac:inkMkLst>
        </pc:inkChg>
        <pc:inkChg chg="mod">
          <ac:chgData name="Deepika Vatsa" userId="f7100972-27fe-4ee6-8fb4-ec9b7931b409" providerId="ADAL" clId="{5EFF05DE-8110-4935-9E01-3E31541D52C9}" dt="2025-08-04T05:00:28.141" v="664"/>
          <ac:inkMkLst>
            <pc:docMk/>
            <pc:sldMk cId="2247638636" sldId="613"/>
            <ac:inkMk id="72" creationId="{432937F5-A529-0119-C768-593AE022BD84}"/>
          </ac:inkMkLst>
        </pc:inkChg>
        <pc:inkChg chg="mod">
          <ac:chgData name="Deepika Vatsa" userId="f7100972-27fe-4ee6-8fb4-ec9b7931b409" providerId="ADAL" clId="{5EFF05DE-8110-4935-9E01-3E31541D52C9}" dt="2025-08-04T05:00:28.141" v="664"/>
          <ac:inkMkLst>
            <pc:docMk/>
            <pc:sldMk cId="2247638636" sldId="613"/>
            <ac:inkMk id="73" creationId="{58CC06A1-396F-EFEF-F9C9-6FFD55ED5AFA}"/>
          </ac:inkMkLst>
        </pc:inkChg>
        <pc:inkChg chg="mod">
          <ac:chgData name="Deepika Vatsa" userId="f7100972-27fe-4ee6-8fb4-ec9b7931b409" providerId="ADAL" clId="{5EFF05DE-8110-4935-9E01-3E31541D52C9}" dt="2025-08-04T05:00:28.141" v="664"/>
          <ac:inkMkLst>
            <pc:docMk/>
            <pc:sldMk cId="2247638636" sldId="613"/>
            <ac:inkMk id="74" creationId="{761572C5-B1B2-AB55-93B2-11948B871D39}"/>
          </ac:inkMkLst>
        </pc:inkChg>
        <pc:inkChg chg="mod">
          <ac:chgData name="Deepika Vatsa" userId="f7100972-27fe-4ee6-8fb4-ec9b7931b409" providerId="ADAL" clId="{5EFF05DE-8110-4935-9E01-3E31541D52C9}" dt="2025-08-04T05:00:28.141" v="664"/>
          <ac:inkMkLst>
            <pc:docMk/>
            <pc:sldMk cId="2247638636" sldId="613"/>
            <ac:inkMk id="75" creationId="{72C2D33B-2CAA-6E78-9BED-B72F38DD1426}"/>
          </ac:inkMkLst>
        </pc:inkChg>
        <pc:inkChg chg="mod">
          <ac:chgData name="Deepika Vatsa" userId="f7100972-27fe-4ee6-8fb4-ec9b7931b409" providerId="ADAL" clId="{5EFF05DE-8110-4935-9E01-3E31541D52C9}" dt="2025-08-04T05:00:28.141" v="664"/>
          <ac:inkMkLst>
            <pc:docMk/>
            <pc:sldMk cId="2247638636" sldId="613"/>
            <ac:inkMk id="76" creationId="{A958C075-0F77-EE3F-DEDD-B4B822E8F954}"/>
          </ac:inkMkLst>
        </pc:inkChg>
        <pc:inkChg chg="mod">
          <ac:chgData name="Deepika Vatsa" userId="f7100972-27fe-4ee6-8fb4-ec9b7931b409" providerId="ADAL" clId="{5EFF05DE-8110-4935-9E01-3E31541D52C9}" dt="2025-08-04T05:00:28.141" v="664"/>
          <ac:inkMkLst>
            <pc:docMk/>
            <pc:sldMk cId="2247638636" sldId="613"/>
            <ac:inkMk id="77" creationId="{6C2878D0-D09B-806F-A4AF-5C0327DE92B8}"/>
          </ac:inkMkLst>
        </pc:inkChg>
        <pc:inkChg chg="mod">
          <ac:chgData name="Deepika Vatsa" userId="f7100972-27fe-4ee6-8fb4-ec9b7931b409" providerId="ADAL" clId="{5EFF05DE-8110-4935-9E01-3E31541D52C9}" dt="2025-08-04T05:00:28.141" v="664"/>
          <ac:inkMkLst>
            <pc:docMk/>
            <pc:sldMk cId="2247638636" sldId="613"/>
            <ac:inkMk id="78" creationId="{66CBE57F-569D-6B6E-7751-ED53E4E84971}"/>
          </ac:inkMkLst>
        </pc:inkChg>
        <pc:inkChg chg="mod">
          <ac:chgData name="Deepika Vatsa" userId="f7100972-27fe-4ee6-8fb4-ec9b7931b409" providerId="ADAL" clId="{5EFF05DE-8110-4935-9E01-3E31541D52C9}" dt="2025-08-04T05:00:28.141" v="664"/>
          <ac:inkMkLst>
            <pc:docMk/>
            <pc:sldMk cId="2247638636" sldId="613"/>
            <ac:inkMk id="79" creationId="{E4291F13-F20F-D853-0648-EAE37AE96E84}"/>
          </ac:inkMkLst>
        </pc:inkChg>
        <pc:inkChg chg="add del">
          <ac:chgData name="Deepika Vatsa" userId="f7100972-27fe-4ee6-8fb4-ec9b7931b409" providerId="ADAL" clId="{5EFF05DE-8110-4935-9E01-3E31541D52C9}" dt="2025-08-11T07:56:02.865" v="2942" actId="478"/>
          <ac:inkMkLst>
            <pc:docMk/>
            <pc:sldMk cId="2247638636" sldId="613"/>
            <ac:inkMk id="80" creationId="{2AB7920A-9DA0-9527-4F00-7692537D7BEB}"/>
          </ac:inkMkLst>
        </pc:inkChg>
      </pc:sldChg>
      <pc:sldChg chg="addSp delSp modSp add mod">
        <pc:chgData name="Deepika Vatsa" userId="f7100972-27fe-4ee6-8fb4-ec9b7931b409" providerId="ADAL" clId="{5EFF05DE-8110-4935-9E01-3E31541D52C9}" dt="2025-08-11T07:56:06.518" v="2943" actId="478"/>
        <pc:sldMkLst>
          <pc:docMk/>
          <pc:sldMk cId="3159221619" sldId="614"/>
        </pc:sldMkLst>
        <pc:spChg chg="mod">
          <ac:chgData name="Deepika Vatsa" userId="f7100972-27fe-4ee6-8fb4-ec9b7931b409" providerId="ADAL" clId="{5EFF05DE-8110-4935-9E01-3E31541D52C9}" dt="2025-08-04T05:08:46.514" v="690" actId="20577"/>
          <ac:spMkLst>
            <pc:docMk/>
            <pc:sldMk cId="3159221619" sldId="614"/>
            <ac:spMk id="2" creationId="{00000000-0000-0000-0000-000000000000}"/>
          </ac:spMkLst>
        </pc:spChg>
        <pc:spChg chg="mod">
          <ac:chgData name="Deepika Vatsa" userId="f7100972-27fe-4ee6-8fb4-ec9b7931b409" providerId="ADAL" clId="{5EFF05DE-8110-4935-9E01-3E31541D52C9}" dt="2025-08-04T05:09:08.628" v="712" actId="20577"/>
          <ac:spMkLst>
            <pc:docMk/>
            <pc:sldMk cId="3159221619" sldId="614"/>
            <ac:spMk id="11" creationId="{06381CCD-359B-D8A2-1997-A5B56A02FD41}"/>
          </ac:spMkLst>
        </pc:spChg>
        <pc:grpChg chg="del">
          <ac:chgData name="Deepika Vatsa" userId="f7100972-27fe-4ee6-8fb4-ec9b7931b409" providerId="ADAL" clId="{5EFF05DE-8110-4935-9E01-3E31541D52C9}" dt="2025-08-04T05:09:24.576" v="713" actId="478"/>
          <ac:grpSpMkLst>
            <pc:docMk/>
            <pc:sldMk cId="3159221619" sldId="614"/>
            <ac:grpSpMk id="5" creationId="{1695BE89-8780-8E1E-1924-38BA7BB39848}"/>
          </ac:grpSpMkLst>
        </pc:grpChg>
        <pc:grpChg chg="del">
          <ac:chgData name="Deepika Vatsa" userId="f7100972-27fe-4ee6-8fb4-ec9b7931b409" providerId="ADAL" clId="{5EFF05DE-8110-4935-9E01-3E31541D52C9}" dt="2025-08-04T05:09:24.576" v="713" actId="478"/>
          <ac:grpSpMkLst>
            <pc:docMk/>
            <pc:sldMk cId="3159221619" sldId="614"/>
            <ac:grpSpMk id="21" creationId="{B6FFCEEE-2682-E573-702A-1606BDE20047}"/>
          </ac:grpSpMkLst>
        </pc:grpChg>
        <pc:grpChg chg="del">
          <ac:chgData name="Deepika Vatsa" userId="f7100972-27fe-4ee6-8fb4-ec9b7931b409" providerId="ADAL" clId="{5EFF05DE-8110-4935-9E01-3E31541D52C9}" dt="2025-08-04T05:09:24.576" v="713" actId="478"/>
          <ac:grpSpMkLst>
            <pc:docMk/>
            <pc:sldMk cId="3159221619" sldId="614"/>
            <ac:grpSpMk id="27" creationId="{E6395C86-9B56-2AB0-CD50-2A3845849345}"/>
          </ac:grpSpMkLst>
        </pc:grpChg>
        <pc:grpChg chg="del">
          <ac:chgData name="Deepika Vatsa" userId="f7100972-27fe-4ee6-8fb4-ec9b7931b409" providerId="ADAL" clId="{5EFF05DE-8110-4935-9E01-3E31541D52C9}" dt="2025-08-04T05:09:24.576" v="713" actId="478"/>
          <ac:grpSpMkLst>
            <pc:docMk/>
            <pc:sldMk cId="3159221619" sldId="614"/>
            <ac:grpSpMk id="57" creationId="{766F13B4-DACB-AAD7-9C40-886D0F64659C}"/>
          </ac:grpSpMkLst>
        </pc:grpChg>
        <pc:grpChg chg="del">
          <ac:chgData name="Deepika Vatsa" userId="f7100972-27fe-4ee6-8fb4-ec9b7931b409" providerId="ADAL" clId="{5EFF05DE-8110-4935-9E01-3E31541D52C9}" dt="2025-08-04T05:09:24.576" v="713" actId="478"/>
          <ac:grpSpMkLst>
            <pc:docMk/>
            <pc:sldMk cId="3159221619" sldId="614"/>
            <ac:grpSpMk id="70" creationId="{F5D13399-A238-8325-6DA9-7306615222AB}"/>
          </ac:grpSpMkLst>
        </pc:grpChg>
        <pc:grpChg chg="add mod">
          <ac:chgData name="Deepika Vatsa" userId="f7100972-27fe-4ee6-8fb4-ec9b7931b409" providerId="ADAL" clId="{5EFF05DE-8110-4935-9E01-3E31541D52C9}" dt="2025-08-04T05:09:29.096" v="742" actId="1036"/>
          <ac:grpSpMkLst>
            <pc:docMk/>
            <pc:sldMk cId="3159221619" sldId="614"/>
            <ac:grpSpMk id="81" creationId="{CF35FC11-74F3-9028-F6B3-81113617B92D}"/>
          </ac:grpSpMkLst>
        </pc:grpChg>
        <pc:grpChg chg="add mod">
          <ac:chgData name="Deepika Vatsa" userId="f7100972-27fe-4ee6-8fb4-ec9b7931b409" providerId="ADAL" clId="{5EFF05DE-8110-4935-9E01-3E31541D52C9}" dt="2025-08-04T05:09:29.096" v="742" actId="1036"/>
          <ac:grpSpMkLst>
            <pc:docMk/>
            <pc:sldMk cId="3159221619" sldId="614"/>
            <ac:grpSpMk id="96" creationId="{BBB8BB06-FD69-6C43-1914-6CB0C0E253E9}"/>
          </ac:grpSpMkLst>
        </pc:grpChg>
        <pc:grpChg chg="add mod">
          <ac:chgData name="Deepika Vatsa" userId="f7100972-27fe-4ee6-8fb4-ec9b7931b409" providerId="ADAL" clId="{5EFF05DE-8110-4935-9E01-3E31541D52C9}" dt="2025-08-04T05:09:29.096" v="742" actId="1036"/>
          <ac:grpSpMkLst>
            <pc:docMk/>
            <pc:sldMk cId="3159221619" sldId="614"/>
            <ac:grpSpMk id="101" creationId="{65837CE9-F1AC-54B1-FE68-125AD8892BBF}"/>
          </ac:grpSpMkLst>
        </pc:grpChg>
        <pc:grpChg chg="add mod">
          <ac:chgData name="Deepika Vatsa" userId="f7100972-27fe-4ee6-8fb4-ec9b7931b409" providerId="ADAL" clId="{5EFF05DE-8110-4935-9E01-3E31541D52C9}" dt="2025-08-04T05:09:29.096" v="742" actId="1036"/>
          <ac:grpSpMkLst>
            <pc:docMk/>
            <pc:sldMk cId="3159221619" sldId="614"/>
            <ac:grpSpMk id="131" creationId="{4D78BF7B-D907-A5C4-EF51-2FB69FCE9ECF}"/>
          </ac:grpSpMkLst>
        </pc:grpChg>
        <pc:inkChg chg="del">
          <ac:chgData name="Deepika Vatsa" userId="f7100972-27fe-4ee6-8fb4-ec9b7931b409" providerId="ADAL" clId="{5EFF05DE-8110-4935-9E01-3E31541D52C9}" dt="2025-08-04T05:09:24.576" v="713" actId="478"/>
          <ac:inkMkLst>
            <pc:docMk/>
            <pc:sldMk cId="3159221619" sldId="614"/>
            <ac:inkMk id="4" creationId="{0E433764-7866-E254-8272-92BF77138199}"/>
          </ac:inkMkLst>
        </pc:inkChg>
        <pc:inkChg chg="add del">
          <ac:chgData name="Deepika Vatsa" userId="f7100972-27fe-4ee6-8fb4-ec9b7931b409" providerId="ADAL" clId="{5EFF05DE-8110-4935-9E01-3E31541D52C9}" dt="2025-08-11T07:56:06.518" v="2943" actId="478"/>
          <ac:inkMkLst>
            <pc:docMk/>
            <pc:sldMk cId="3159221619" sldId="614"/>
            <ac:inkMk id="4" creationId="{E8DED4CA-9D50-281E-A53A-AAE7D0AEA346}"/>
          </ac:inkMkLst>
        </pc:inkChg>
        <pc:inkChg chg="del">
          <ac:chgData name="Deepika Vatsa" userId="f7100972-27fe-4ee6-8fb4-ec9b7931b409" providerId="ADAL" clId="{5EFF05DE-8110-4935-9E01-3E31541D52C9}" dt="2025-08-04T05:09:24.576" v="713" actId="478"/>
          <ac:inkMkLst>
            <pc:docMk/>
            <pc:sldMk cId="3159221619" sldId="614"/>
            <ac:inkMk id="12" creationId="{8678AEB6-045D-B631-40FA-F904846E8FF3}"/>
          </ac:inkMkLst>
        </pc:inkChg>
        <pc:inkChg chg="del">
          <ac:chgData name="Deepika Vatsa" userId="f7100972-27fe-4ee6-8fb4-ec9b7931b409" providerId="ADAL" clId="{5EFF05DE-8110-4935-9E01-3E31541D52C9}" dt="2025-08-04T05:09:24.576" v="713" actId="478"/>
          <ac:inkMkLst>
            <pc:docMk/>
            <pc:sldMk cId="3159221619" sldId="614"/>
            <ac:inkMk id="13" creationId="{26252E9E-E1C0-5185-203E-C8D9B545412E}"/>
          </ac:inkMkLst>
        </pc:inkChg>
        <pc:inkChg chg="del">
          <ac:chgData name="Deepika Vatsa" userId="f7100972-27fe-4ee6-8fb4-ec9b7931b409" providerId="ADAL" clId="{5EFF05DE-8110-4935-9E01-3E31541D52C9}" dt="2025-08-04T05:09:24.576" v="713" actId="478"/>
          <ac:inkMkLst>
            <pc:docMk/>
            <pc:sldMk cId="3159221619" sldId="614"/>
            <ac:inkMk id="14" creationId="{1163380D-9A74-12D2-2830-9E5D8033E9B9}"/>
          </ac:inkMkLst>
        </pc:inkChg>
        <pc:inkChg chg="del">
          <ac:chgData name="Deepika Vatsa" userId="f7100972-27fe-4ee6-8fb4-ec9b7931b409" providerId="ADAL" clId="{5EFF05DE-8110-4935-9E01-3E31541D52C9}" dt="2025-08-04T05:09:24.576" v="713" actId="478"/>
          <ac:inkMkLst>
            <pc:docMk/>
            <pc:sldMk cId="3159221619" sldId="614"/>
            <ac:inkMk id="15" creationId="{8F57A8AA-4106-74BE-AF46-8E892160EDFF}"/>
          </ac:inkMkLst>
        </pc:inkChg>
        <pc:inkChg chg="del">
          <ac:chgData name="Deepika Vatsa" userId="f7100972-27fe-4ee6-8fb4-ec9b7931b409" providerId="ADAL" clId="{5EFF05DE-8110-4935-9E01-3E31541D52C9}" dt="2025-08-04T05:09:24.576" v="713" actId="478"/>
          <ac:inkMkLst>
            <pc:docMk/>
            <pc:sldMk cId="3159221619" sldId="614"/>
            <ac:inkMk id="16" creationId="{42C16C24-1B05-EBE2-D601-845E31D6103E}"/>
          </ac:inkMkLst>
        </pc:inkChg>
        <pc:inkChg chg="del">
          <ac:chgData name="Deepika Vatsa" userId="f7100972-27fe-4ee6-8fb4-ec9b7931b409" providerId="ADAL" clId="{5EFF05DE-8110-4935-9E01-3E31541D52C9}" dt="2025-08-04T05:09:24.576" v="713" actId="478"/>
          <ac:inkMkLst>
            <pc:docMk/>
            <pc:sldMk cId="3159221619" sldId="614"/>
            <ac:inkMk id="17" creationId="{3E51A1C2-840D-934D-F9E9-1DB7E53F7545}"/>
          </ac:inkMkLst>
        </pc:inkChg>
        <pc:inkChg chg="del">
          <ac:chgData name="Deepika Vatsa" userId="f7100972-27fe-4ee6-8fb4-ec9b7931b409" providerId="ADAL" clId="{5EFF05DE-8110-4935-9E01-3E31541D52C9}" dt="2025-08-04T05:09:24.576" v="713" actId="478"/>
          <ac:inkMkLst>
            <pc:docMk/>
            <pc:sldMk cId="3159221619" sldId="614"/>
            <ac:inkMk id="18" creationId="{12C6645F-4825-6A8D-7320-F9D76C60A4B1}"/>
          </ac:inkMkLst>
        </pc:inkChg>
        <pc:inkChg chg="del">
          <ac:chgData name="Deepika Vatsa" userId="f7100972-27fe-4ee6-8fb4-ec9b7931b409" providerId="ADAL" clId="{5EFF05DE-8110-4935-9E01-3E31541D52C9}" dt="2025-08-04T05:09:24.576" v="713" actId="478"/>
          <ac:inkMkLst>
            <pc:docMk/>
            <pc:sldMk cId="3159221619" sldId="614"/>
            <ac:inkMk id="19" creationId="{25DA5E6E-70A9-AB37-574E-2400718B994D}"/>
          </ac:inkMkLst>
        </pc:inkChg>
        <pc:inkChg chg="del">
          <ac:chgData name="Deepika Vatsa" userId="f7100972-27fe-4ee6-8fb4-ec9b7931b409" providerId="ADAL" clId="{5EFF05DE-8110-4935-9E01-3E31541D52C9}" dt="2025-08-04T05:09:24.576" v="713" actId="478"/>
          <ac:inkMkLst>
            <pc:docMk/>
            <pc:sldMk cId="3159221619" sldId="614"/>
            <ac:inkMk id="20" creationId="{E770A87B-A5AB-2F7F-8886-5797F6AD5B7D}"/>
          </ac:inkMkLst>
        </pc:inkChg>
        <pc:inkChg chg="del">
          <ac:chgData name="Deepika Vatsa" userId="f7100972-27fe-4ee6-8fb4-ec9b7931b409" providerId="ADAL" clId="{5EFF05DE-8110-4935-9E01-3E31541D52C9}" dt="2025-08-04T05:09:24.576" v="713" actId="478"/>
          <ac:inkMkLst>
            <pc:docMk/>
            <pc:sldMk cId="3159221619" sldId="614"/>
            <ac:inkMk id="56" creationId="{D06DC09B-D5EE-1A49-6E77-4DEACE9A277C}"/>
          </ac:inkMkLst>
        </pc:inkChg>
        <pc:inkChg chg="add mod">
          <ac:chgData name="Deepika Vatsa" userId="f7100972-27fe-4ee6-8fb4-ec9b7931b409" providerId="ADAL" clId="{5EFF05DE-8110-4935-9E01-3E31541D52C9}" dt="2025-08-04T05:09:29.096" v="742" actId="1036"/>
          <ac:inkMkLst>
            <pc:docMk/>
            <pc:sldMk cId="3159221619" sldId="614"/>
            <ac:inkMk id="80" creationId="{530EEF89-D71F-24D8-B58E-6F4628174577}"/>
          </ac:inkMkLst>
        </pc:inkChg>
        <pc:inkChg chg="mod">
          <ac:chgData name="Deepika Vatsa" userId="f7100972-27fe-4ee6-8fb4-ec9b7931b409" providerId="ADAL" clId="{5EFF05DE-8110-4935-9E01-3E31541D52C9}" dt="2025-08-04T05:09:25.235" v="714"/>
          <ac:inkMkLst>
            <pc:docMk/>
            <pc:sldMk cId="3159221619" sldId="614"/>
            <ac:inkMk id="82" creationId="{B8973A46-1BE7-AE99-E27A-28D60C2D57C8}"/>
          </ac:inkMkLst>
        </pc:inkChg>
        <pc:inkChg chg="mod">
          <ac:chgData name="Deepika Vatsa" userId="f7100972-27fe-4ee6-8fb4-ec9b7931b409" providerId="ADAL" clId="{5EFF05DE-8110-4935-9E01-3E31541D52C9}" dt="2025-08-04T05:09:25.235" v="714"/>
          <ac:inkMkLst>
            <pc:docMk/>
            <pc:sldMk cId="3159221619" sldId="614"/>
            <ac:inkMk id="83" creationId="{9073FE6E-0B2E-51ED-8F6F-4BEC551B22D0}"/>
          </ac:inkMkLst>
        </pc:inkChg>
        <pc:inkChg chg="mod">
          <ac:chgData name="Deepika Vatsa" userId="f7100972-27fe-4ee6-8fb4-ec9b7931b409" providerId="ADAL" clId="{5EFF05DE-8110-4935-9E01-3E31541D52C9}" dt="2025-08-04T05:09:25.235" v="714"/>
          <ac:inkMkLst>
            <pc:docMk/>
            <pc:sldMk cId="3159221619" sldId="614"/>
            <ac:inkMk id="84" creationId="{D31CC427-1E20-1A5C-030C-3BD7059AF2D0}"/>
          </ac:inkMkLst>
        </pc:inkChg>
        <pc:inkChg chg="mod">
          <ac:chgData name="Deepika Vatsa" userId="f7100972-27fe-4ee6-8fb4-ec9b7931b409" providerId="ADAL" clId="{5EFF05DE-8110-4935-9E01-3E31541D52C9}" dt="2025-08-04T05:09:25.235" v="714"/>
          <ac:inkMkLst>
            <pc:docMk/>
            <pc:sldMk cId="3159221619" sldId="614"/>
            <ac:inkMk id="85" creationId="{E65A7B64-C330-BEE7-5C19-E773FE0458F0}"/>
          </ac:inkMkLst>
        </pc:inkChg>
        <pc:inkChg chg="mod">
          <ac:chgData name="Deepika Vatsa" userId="f7100972-27fe-4ee6-8fb4-ec9b7931b409" providerId="ADAL" clId="{5EFF05DE-8110-4935-9E01-3E31541D52C9}" dt="2025-08-04T05:09:25.235" v="714"/>
          <ac:inkMkLst>
            <pc:docMk/>
            <pc:sldMk cId="3159221619" sldId="614"/>
            <ac:inkMk id="86" creationId="{E8E5C891-97BD-7AD1-B5C3-66F1A16B344D}"/>
          </ac:inkMkLst>
        </pc:inkChg>
        <pc:inkChg chg="add mod">
          <ac:chgData name="Deepika Vatsa" userId="f7100972-27fe-4ee6-8fb4-ec9b7931b409" providerId="ADAL" clId="{5EFF05DE-8110-4935-9E01-3E31541D52C9}" dt="2025-08-04T05:09:29.096" v="742" actId="1036"/>
          <ac:inkMkLst>
            <pc:docMk/>
            <pc:sldMk cId="3159221619" sldId="614"/>
            <ac:inkMk id="87" creationId="{E8E1D9F4-FDB5-B2EC-7082-162AED0C55DD}"/>
          </ac:inkMkLst>
        </pc:inkChg>
        <pc:inkChg chg="add mod">
          <ac:chgData name="Deepika Vatsa" userId="f7100972-27fe-4ee6-8fb4-ec9b7931b409" providerId="ADAL" clId="{5EFF05DE-8110-4935-9E01-3E31541D52C9}" dt="2025-08-04T05:09:29.096" v="742" actId="1036"/>
          <ac:inkMkLst>
            <pc:docMk/>
            <pc:sldMk cId="3159221619" sldId="614"/>
            <ac:inkMk id="88" creationId="{828616DD-EB96-20AC-D0A0-F02F3F7CBFA4}"/>
          </ac:inkMkLst>
        </pc:inkChg>
        <pc:inkChg chg="add mod">
          <ac:chgData name="Deepika Vatsa" userId="f7100972-27fe-4ee6-8fb4-ec9b7931b409" providerId="ADAL" clId="{5EFF05DE-8110-4935-9E01-3E31541D52C9}" dt="2025-08-04T05:09:29.096" v="742" actId="1036"/>
          <ac:inkMkLst>
            <pc:docMk/>
            <pc:sldMk cId="3159221619" sldId="614"/>
            <ac:inkMk id="89" creationId="{B6D18E64-C7D1-1C70-3A22-1944AB81A9A3}"/>
          </ac:inkMkLst>
        </pc:inkChg>
        <pc:inkChg chg="add mod">
          <ac:chgData name="Deepika Vatsa" userId="f7100972-27fe-4ee6-8fb4-ec9b7931b409" providerId="ADAL" clId="{5EFF05DE-8110-4935-9E01-3E31541D52C9}" dt="2025-08-04T05:09:29.096" v="742" actId="1036"/>
          <ac:inkMkLst>
            <pc:docMk/>
            <pc:sldMk cId="3159221619" sldId="614"/>
            <ac:inkMk id="90" creationId="{6EFA0775-96F8-2220-F7AC-C5D11B0D67F3}"/>
          </ac:inkMkLst>
        </pc:inkChg>
        <pc:inkChg chg="add mod">
          <ac:chgData name="Deepika Vatsa" userId="f7100972-27fe-4ee6-8fb4-ec9b7931b409" providerId="ADAL" clId="{5EFF05DE-8110-4935-9E01-3E31541D52C9}" dt="2025-08-04T05:09:29.096" v="742" actId="1036"/>
          <ac:inkMkLst>
            <pc:docMk/>
            <pc:sldMk cId="3159221619" sldId="614"/>
            <ac:inkMk id="91" creationId="{260ADFD4-C689-DB2A-B38D-CE4D2D0E0BBC}"/>
          </ac:inkMkLst>
        </pc:inkChg>
        <pc:inkChg chg="add mod">
          <ac:chgData name="Deepika Vatsa" userId="f7100972-27fe-4ee6-8fb4-ec9b7931b409" providerId="ADAL" clId="{5EFF05DE-8110-4935-9E01-3E31541D52C9}" dt="2025-08-04T05:09:29.096" v="742" actId="1036"/>
          <ac:inkMkLst>
            <pc:docMk/>
            <pc:sldMk cId="3159221619" sldId="614"/>
            <ac:inkMk id="92" creationId="{634BD16E-F478-8D99-519B-F5DE071C0FA1}"/>
          </ac:inkMkLst>
        </pc:inkChg>
        <pc:inkChg chg="add mod">
          <ac:chgData name="Deepika Vatsa" userId="f7100972-27fe-4ee6-8fb4-ec9b7931b409" providerId="ADAL" clId="{5EFF05DE-8110-4935-9E01-3E31541D52C9}" dt="2025-08-04T05:09:29.096" v="742" actId="1036"/>
          <ac:inkMkLst>
            <pc:docMk/>
            <pc:sldMk cId="3159221619" sldId="614"/>
            <ac:inkMk id="93" creationId="{9EE06947-D9E2-768B-DAD6-23FCAC53AC63}"/>
          </ac:inkMkLst>
        </pc:inkChg>
        <pc:inkChg chg="add mod">
          <ac:chgData name="Deepika Vatsa" userId="f7100972-27fe-4ee6-8fb4-ec9b7931b409" providerId="ADAL" clId="{5EFF05DE-8110-4935-9E01-3E31541D52C9}" dt="2025-08-04T05:09:29.096" v="742" actId="1036"/>
          <ac:inkMkLst>
            <pc:docMk/>
            <pc:sldMk cId="3159221619" sldId="614"/>
            <ac:inkMk id="94" creationId="{0CCFADE5-1AC9-6BBA-D662-81247CCE6795}"/>
          </ac:inkMkLst>
        </pc:inkChg>
        <pc:inkChg chg="add mod">
          <ac:chgData name="Deepika Vatsa" userId="f7100972-27fe-4ee6-8fb4-ec9b7931b409" providerId="ADAL" clId="{5EFF05DE-8110-4935-9E01-3E31541D52C9}" dt="2025-08-04T05:09:29.096" v="742" actId="1036"/>
          <ac:inkMkLst>
            <pc:docMk/>
            <pc:sldMk cId="3159221619" sldId="614"/>
            <ac:inkMk id="95" creationId="{5CCFD3F0-9912-664F-52BE-8390BC7B9984}"/>
          </ac:inkMkLst>
        </pc:inkChg>
        <pc:inkChg chg="mod">
          <ac:chgData name="Deepika Vatsa" userId="f7100972-27fe-4ee6-8fb4-ec9b7931b409" providerId="ADAL" clId="{5EFF05DE-8110-4935-9E01-3E31541D52C9}" dt="2025-08-04T05:09:25.235" v="714"/>
          <ac:inkMkLst>
            <pc:docMk/>
            <pc:sldMk cId="3159221619" sldId="614"/>
            <ac:inkMk id="97" creationId="{63C39547-11C8-B4F6-FEB0-4090608C35BB}"/>
          </ac:inkMkLst>
        </pc:inkChg>
        <pc:inkChg chg="mod">
          <ac:chgData name="Deepika Vatsa" userId="f7100972-27fe-4ee6-8fb4-ec9b7931b409" providerId="ADAL" clId="{5EFF05DE-8110-4935-9E01-3E31541D52C9}" dt="2025-08-04T05:09:25.235" v="714"/>
          <ac:inkMkLst>
            <pc:docMk/>
            <pc:sldMk cId="3159221619" sldId="614"/>
            <ac:inkMk id="98" creationId="{43673933-3DC5-BDBE-2A96-18D38B2705B2}"/>
          </ac:inkMkLst>
        </pc:inkChg>
        <pc:inkChg chg="mod">
          <ac:chgData name="Deepika Vatsa" userId="f7100972-27fe-4ee6-8fb4-ec9b7931b409" providerId="ADAL" clId="{5EFF05DE-8110-4935-9E01-3E31541D52C9}" dt="2025-08-04T05:09:25.235" v="714"/>
          <ac:inkMkLst>
            <pc:docMk/>
            <pc:sldMk cId="3159221619" sldId="614"/>
            <ac:inkMk id="99" creationId="{0BA45E23-8697-F581-4BC4-AC31A0AFA9B8}"/>
          </ac:inkMkLst>
        </pc:inkChg>
        <pc:inkChg chg="mod">
          <ac:chgData name="Deepika Vatsa" userId="f7100972-27fe-4ee6-8fb4-ec9b7931b409" providerId="ADAL" clId="{5EFF05DE-8110-4935-9E01-3E31541D52C9}" dt="2025-08-04T05:09:25.235" v="714"/>
          <ac:inkMkLst>
            <pc:docMk/>
            <pc:sldMk cId="3159221619" sldId="614"/>
            <ac:inkMk id="100" creationId="{7BBE9AD0-EF43-28A9-62EB-0CB9FE9D68BF}"/>
          </ac:inkMkLst>
        </pc:inkChg>
        <pc:inkChg chg="mod">
          <ac:chgData name="Deepika Vatsa" userId="f7100972-27fe-4ee6-8fb4-ec9b7931b409" providerId="ADAL" clId="{5EFF05DE-8110-4935-9E01-3E31541D52C9}" dt="2025-08-04T05:09:25.235" v="714"/>
          <ac:inkMkLst>
            <pc:docMk/>
            <pc:sldMk cId="3159221619" sldId="614"/>
            <ac:inkMk id="102" creationId="{43099BF4-3FDE-98BE-1963-0547E1D10E46}"/>
          </ac:inkMkLst>
        </pc:inkChg>
        <pc:inkChg chg="mod">
          <ac:chgData name="Deepika Vatsa" userId="f7100972-27fe-4ee6-8fb4-ec9b7931b409" providerId="ADAL" clId="{5EFF05DE-8110-4935-9E01-3E31541D52C9}" dt="2025-08-04T05:09:25.235" v="714"/>
          <ac:inkMkLst>
            <pc:docMk/>
            <pc:sldMk cId="3159221619" sldId="614"/>
            <ac:inkMk id="103" creationId="{4410C48C-1930-ACF9-6874-13B48D9A2D34}"/>
          </ac:inkMkLst>
        </pc:inkChg>
        <pc:inkChg chg="mod">
          <ac:chgData name="Deepika Vatsa" userId="f7100972-27fe-4ee6-8fb4-ec9b7931b409" providerId="ADAL" clId="{5EFF05DE-8110-4935-9E01-3E31541D52C9}" dt="2025-08-04T05:09:25.235" v="714"/>
          <ac:inkMkLst>
            <pc:docMk/>
            <pc:sldMk cId="3159221619" sldId="614"/>
            <ac:inkMk id="104" creationId="{E4774007-4017-8C99-CD58-B6EB25983700}"/>
          </ac:inkMkLst>
        </pc:inkChg>
        <pc:inkChg chg="mod">
          <ac:chgData name="Deepika Vatsa" userId="f7100972-27fe-4ee6-8fb4-ec9b7931b409" providerId="ADAL" clId="{5EFF05DE-8110-4935-9E01-3E31541D52C9}" dt="2025-08-04T05:09:25.235" v="714"/>
          <ac:inkMkLst>
            <pc:docMk/>
            <pc:sldMk cId="3159221619" sldId="614"/>
            <ac:inkMk id="105" creationId="{D70B9736-6B35-1238-AF57-81ACA3F31582}"/>
          </ac:inkMkLst>
        </pc:inkChg>
        <pc:inkChg chg="mod">
          <ac:chgData name="Deepika Vatsa" userId="f7100972-27fe-4ee6-8fb4-ec9b7931b409" providerId="ADAL" clId="{5EFF05DE-8110-4935-9E01-3E31541D52C9}" dt="2025-08-04T05:09:25.235" v="714"/>
          <ac:inkMkLst>
            <pc:docMk/>
            <pc:sldMk cId="3159221619" sldId="614"/>
            <ac:inkMk id="106" creationId="{FE5B36BE-CEB2-46F1-A4CC-1DED8C71DA7A}"/>
          </ac:inkMkLst>
        </pc:inkChg>
        <pc:inkChg chg="mod">
          <ac:chgData name="Deepika Vatsa" userId="f7100972-27fe-4ee6-8fb4-ec9b7931b409" providerId="ADAL" clId="{5EFF05DE-8110-4935-9E01-3E31541D52C9}" dt="2025-08-04T05:09:25.235" v="714"/>
          <ac:inkMkLst>
            <pc:docMk/>
            <pc:sldMk cId="3159221619" sldId="614"/>
            <ac:inkMk id="107" creationId="{A3B47A51-537B-FFF3-8989-DA19507421C7}"/>
          </ac:inkMkLst>
        </pc:inkChg>
        <pc:inkChg chg="mod">
          <ac:chgData name="Deepika Vatsa" userId="f7100972-27fe-4ee6-8fb4-ec9b7931b409" providerId="ADAL" clId="{5EFF05DE-8110-4935-9E01-3E31541D52C9}" dt="2025-08-04T05:09:25.235" v="714"/>
          <ac:inkMkLst>
            <pc:docMk/>
            <pc:sldMk cId="3159221619" sldId="614"/>
            <ac:inkMk id="108" creationId="{30967735-027C-701D-695C-E347BEBDF857}"/>
          </ac:inkMkLst>
        </pc:inkChg>
        <pc:inkChg chg="mod">
          <ac:chgData name="Deepika Vatsa" userId="f7100972-27fe-4ee6-8fb4-ec9b7931b409" providerId="ADAL" clId="{5EFF05DE-8110-4935-9E01-3E31541D52C9}" dt="2025-08-04T05:09:25.235" v="714"/>
          <ac:inkMkLst>
            <pc:docMk/>
            <pc:sldMk cId="3159221619" sldId="614"/>
            <ac:inkMk id="109" creationId="{26D9216C-812B-804D-A1C3-78A3E96855AD}"/>
          </ac:inkMkLst>
        </pc:inkChg>
        <pc:inkChg chg="mod">
          <ac:chgData name="Deepika Vatsa" userId="f7100972-27fe-4ee6-8fb4-ec9b7931b409" providerId="ADAL" clId="{5EFF05DE-8110-4935-9E01-3E31541D52C9}" dt="2025-08-04T05:09:25.235" v="714"/>
          <ac:inkMkLst>
            <pc:docMk/>
            <pc:sldMk cId="3159221619" sldId="614"/>
            <ac:inkMk id="110" creationId="{B816A433-4AAA-5DD3-1711-84385CF783C3}"/>
          </ac:inkMkLst>
        </pc:inkChg>
        <pc:inkChg chg="mod">
          <ac:chgData name="Deepika Vatsa" userId="f7100972-27fe-4ee6-8fb4-ec9b7931b409" providerId="ADAL" clId="{5EFF05DE-8110-4935-9E01-3E31541D52C9}" dt="2025-08-04T05:09:25.235" v="714"/>
          <ac:inkMkLst>
            <pc:docMk/>
            <pc:sldMk cId="3159221619" sldId="614"/>
            <ac:inkMk id="111" creationId="{DB25AD94-F9B0-8F8E-2F79-E19B7E510263}"/>
          </ac:inkMkLst>
        </pc:inkChg>
        <pc:inkChg chg="mod">
          <ac:chgData name="Deepika Vatsa" userId="f7100972-27fe-4ee6-8fb4-ec9b7931b409" providerId="ADAL" clId="{5EFF05DE-8110-4935-9E01-3E31541D52C9}" dt="2025-08-04T05:09:25.235" v="714"/>
          <ac:inkMkLst>
            <pc:docMk/>
            <pc:sldMk cId="3159221619" sldId="614"/>
            <ac:inkMk id="112" creationId="{A8621417-9B5F-145D-557B-606430091A05}"/>
          </ac:inkMkLst>
        </pc:inkChg>
        <pc:inkChg chg="mod">
          <ac:chgData name="Deepika Vatsa" userId="f7100972-27fe-4ee6-8fb4-ec9b7931b409" providerId="ADAL" clId="{5EFF05DE-8110-4935-9E01-3E31541D52C9}" dt="2025-08-04T05:09:25.235" v="714"/>
          <ac:inkMkLst>
            <pc:docMk/>
            <pc:sldMk cId="3159221619" sldId="614"/>
            <ac:inkMk id="113" creationId="{E22F64E6-9BA4-E9E5-2AD4-09ACAB6B9031}"/>
          </ac:inkMkLst>
        </pc:inkChg>
        <pc:inkChg chg="mod">
          <ac:chgData name="Deepika Vatsa" userId="f7100972-27fe-4ee6-8fb4-ec9b7931b409" providerId="ADAL" clId="{5EFF05DE-8110-4935-9E01-3E31541D52C9}" dt="2025-08-04T05:09:25.235" v="714"/>
          <ac:inkMkLst>
            <pc:docMk/>
            <pc:sldMk cId="3159221619" sldId="614"/>
            <ac:inkMk id="114" creationId="{AAF17594-6AB5-EC74-3227-2D0FC7044B97}"/>
          </ac:inkMkLst>
        </pc:inkChg>
        <pc:inkChg chg="mod">
          <ac:chgData name="Deepika Vatsa" userId="f7100972-27fe-4ee6-8fb4-ec9b7931b409" providerId="ADAL" clId="{5EFF05DE-8110-4935-9E01-3E31541D52C9}" dt="2025-08-04T05:09:25.235" v="714"/>
          <ac:inkMkLst>
            <pc:docMk/>
            <pc:sldMk cId="3159221619" sldId="614"/>
            <ac:inkMk id="115" creationId="{44C7D905-E36F-245E-334F-F83B777E94BE}"/>
          </ac:inkMkLst>
        </pc:inkChg>
        <pc:inkChg chg="mod">
          <ac:chgData name="Deepika Vatsa" userId="f7100972-27fe-4ee6-8fb4-ec9b7931b409" providerId="ADAL" clId="{5EFF05DE-8110-4935-9E01-3E31541D52C9}" dt="2025-08-04T05:09:25.235" v="714"/>
          <ac:inkMkLst>
            <pc:docMk/>
            <pc:sldMk cId="3159221619" sldId="614"/>
            <ac:inkMk id="116" creationId="{54491696-75FA-10C6-BDC2-1FD1D9C24932}"/>
          </ac:inkMkLst>
        </pc:inkChg>
        <pc:inkChg chg="mod">
          <ac:chgData name="Deepika Vatsa" userId="f7100972-27fe-4ee6-8fb4-ec9b7931b409" providerId="ADAL" clId="{5EFF05DE-8110-4935-9E01-3E31541D52C9}" dt="2025-08-04T05:09:25.235" v="714"/>
          <ac:inkMkLst>
            <pc:docMk/>
            <pc:sldMk cId="3159221619" sldId="614"/>
            <ac:inkMk id="117" creationId="{FFC758E9-CC64-B553-BE59-C0A89FC45CE7}"/>
          </ac:inkMkLst>
        </pc:inkChg>
        <pc:inkChg chg="mod">
          <ac:chgData name="Deepika Vatsa" userId="f7100972-27fe-4ee6-8fb4-ec9b7931b409" providerId="ADAL" clId="{5EFF05DE-8110-4935-9E01-3E31541D52C9}" dt="2025-08-04T05:09:25.235" v="714"/>
          <ac:inkMkLst>
            <pc:docMk/>
            <pc:sldMk cId="3159221619" sldId="614"/>
            <ac:inkMk id="118" creationId="{68D22C35-2591-821E-990F-B794CD370366}"/>
          </ac:inkMkLst>
        </pc:inkChg>
        <pc:inkChg chg="mod">
          <ac:chgData name="Deepika Vatsa" userId="f7100972-27fe-4ee6-8fb4-ec9b7931b409" providerId="ADAL" clId="{5EFF05DE-8110-4935-9E01-3E31541D52C9}" dt="2025-08-04T05:09:25.235" v="714"/>
          <ac:inkMkLst>
            <pc:docMk/>
            <pc:sldMk cId="3159221619" sldId="614"/>
            <ac:inkMk id="119" creationId="{6805DED2-C7DE-BE43-90BF-7A5EC477CFA5}"/>
          </ac:inkMkLst>
        </pc:inkChg>
        <pc:inkChg chg="mod">
          <ac:chgData name="Deepika Vatsa" userId="f7100972-27fe-4ee6-8fb4-ec9b7931b409" providerId="ADAL" clId="{5EFF05DE-8110-4935-9E01-3E31541D52C9}" dt="2025-08-04T05:09:25.235" v="714"/>
          <ac:inkMkLst>
            <pc:docMk/>
            <pc:sldMk cId="3159221619" sldId="614"/>
            <ac:inkMk id="120" creationId="{A2BF2E78-7493-084F-9993-8BC6C0689F67}"/>
          </ac:inkMkLst>
        </pc:inkChg>
        <pc:inkChg chg="mod">
          <ac:chgData name="Deepika Vatsa" userId="f7100972-27fe-4ee6-8fb4-ec9b7931b409" providerId="ADAL" clId="{5EFF05DE-8110-4935-9E01-3E31541D52C9}" dt="2025-08-04T05:09:25.235" v="714"/>
          <ac:inkMkLst>
            <pc:docMk/>
            <pc:sldMk cId="3159221619" sldId="614"/>
            <ac:inkMk id="121" creationId="{AB7E5EF4-85D9-1EAE-746D-22C7B0FCD8BF}"/>
          </ac:inkMkLst>
        </pc:inkChg>
        <pc:inkChg chg="mod">
          <ac:chgData name="Deepika Vatsa" userId="f7100972-27fe-4ee6-8fb4-ec9b7931b409" providerId="ADAL" clId="{5EFF05DE-8110-4935-9E01-3E31541D52C9}" dt="2025-08-04T05:09:25.235" v="714"/>
          <ac:inkMkLst>
            <pc:docMk/>
            <pc:sldMk cId="3159221619" sldId="614"/>
            <ac:inkMk id="122" creationId="{C16A3C4D-9387-576C-7705-745D4278B5B2}"/>
          </ac:inkMkLst>
        </pc:inkChg>
        <pc:inkChg chg="mod">
          <ac:chgData name="Deepika Vatsa" userId="f7100972-27fe-4ee6-8fb4-ec9b7931b409" providerId="ADAL" clId="{5EFF05DE-8110-4935-9E01-3E31541D52C9}" dt="2025-08-04T05:09:25.235" v="714"/>
          <ac:inkMkLst>
            <pc:docMk/>
            <pc:sldMk cId="3159221619" sldId="614"/>
            <ac:inkMk id="123" creationId="{CB5BB487-E7E0-596F-828E-336E04BDA801}"/>
          </ac:inkMkLst>
        </pc:inkChg>
        <pc:inkChg chg="mod">
          <ac:chgData name="Deepika Vatsa" userId="f7100972-27fe-4ee6-8fb4-ec9b7931b409" providerId="ADAL" clId="{5EFF05DE-8110-4935-9E01-3E31541D52C9}" dt="2025-08-04T05:09:25.235" v="714"/>
          <ac:inkMkLst>
            <pc:docMk/>
            <pc:sldMk cId="3159221619" sldId="614"/>
            <ac:inkMk id="124" creationId="{225AB971-7900-84B7-9072-73A3276362EE}"/>
          </ac:inkMkLst>
        </pc:inkChg>
        <pc:inkChg chg="mod">
          <ac:chgData name="Deepika Vatsa" userId="f7100972-27fe-4ee6-8fb4-ec9b7931b409" providerId="ADAL" clId="{5EFF05DE-8110-4935-9E01-3E31541D52C9}" dt="2025-08-04T05:09:25.235" v="714"/>
          <ac:inkMkLst>
            <pc:docMk/>
            <pc:sldMk cId="3159221619" sldId="614"/>
            <ac:inkMk id="125" creationId="{C7BE5F2C-01F9-1BD4-8521-03E6E041C730}"/>
          </ac:inkMkLst>
        </pc:inkChg>
        <pc:inkChg chg="mod">
          <ac:chgData name="Deepika Vatsa" userId="f7100972-27fe-4ee6-8fb4-ec9b7931b409" providerId="ADAL" clId="{5EFF05DE-8110-4935-9E01-3E31541D52C9}" dt="2025-08-04T05:09:25.235" v="714"/>
          <ac:inkMkLst>
            <pc:docMk/>
            <pc:sldMk cId="3159221619" sldId="614"/>
            <ac:inkMk id="126" creationId="{76F9FA60-1E08-3C46-BB81-533F4368FABC}"/>
          </ac:inkMkLst>
        </pc:inkChg>
        <pc:inkChg chg="mod">
          <ac:chgData name="Deepika Vatsa" userId="f7100972-27fe-4ee6-8fb4-ec9b7931b409" providerId="ADAL" clId="{5EFF05DE-8110-4935-9E01-3E31541D52C9}" dt="2025-08-04T05:09:25.235" v="714"/>
          <ac:inkMkLst>
            <pc:docMk/>
            <pc:sldMk cId="3159221619" sldId="614"/>
            <ac:inkMk id="127" creationId="{02090A6D-EDE1-812E-3618-EA85AE171A8C}"/>
          </ac:inkMkLst>
        </pc:inkChg>
        <pc:inkChg chg="mod">
          <ac:chgData name="Deepika Vatsa" userId="f7100972-27fe-4ee6-8fb4-ec9b7931b409" providerId="ADAL" clId="{5EFF05DE-8110-4935-9E01-3E31541D52C9}" dt="2025-08-04T05:09:25.235" v="714"/>
          <ac:inkMkLst>
            <pc:docMk/>
            <pc:sldMk cId="3159221619" sldId="614"/>
            <ac:inkMk id="128" creationId="{1AC499D8-CB7D-E765-5913-26D95040C0C2}"/>
          </ac:inkMkLst>
        </pc:inkChg>
        <pc:inkChg chg="mod">
          <ac:chgData name="Deepika Vatsa" userId="f7100972-27fe-4ee6-8fb4-ec9b7931b409" providerId="ADAL" clId="{5EFF05DE-8110-4935-9E01-3E31541D52C9}" dt="2025-08-04T05:09:25.235" v="714"/>
          <ac:inkMkLst>
            <pc:docMk/>
            <pc:sldMk cId="3159221619" sldId="614"/>
            <ac:inkMk id="129" creationId="{5C1E85C2-025F-69D4-ABAC-DB169BD22DCF}"/>
          </ac:inkMkLst>
        </pc:inkChg>
        <pc:inkChg chg="add mod">
          <ac:chgData name="Deepika Vatsa" userId="f7100972-27fe-4ee6-8fb4-ec9b7931b409" providerId="ADAL" clId="{5EFF05DE-8110-4935-9E01-3E31541D52C9}" dt="2025-08-04T05:09:29.096" v="742" actId="1036"/>
          <ac:inkMkLst>
            <pc:docMk/>
            <pc:sldMk cId="3159221619" sldId="614"/>
            <ac:inkMk id="130" creationId="{B3CE977E-0E34-A29A-FB35-F535A8FFF884}"/>
          </ac:inkMkLst>
        </pc:inkChg>
        <pc:inkChg chg="mod">
          <ac:chgData name="Deepika Vatsa" userId="f7100972-27fe-4ee6-8fb4-ec9b7931b409" providerId="ADAL" clId="{5EFF05DE-8110-4935-9E01-3E31541D52C9}" dt="2025-08-04T05:09:25.235" v="714"/>
          <ac:inkMkLst>
            <pc:docMk/>
            <pc:sldMk cId="3159221619" sldId="614"/>
            <ac:inkMk id="132" creationId="{80A3518A-A379-889E-E8E9-213DE108CB63}"/>
          </ac:inkMkLst>
        </pc:inkChg>
        <pc:inkChg chg="mod">
          <ac:chgData name="Deepika Vatsa" userId="f7100972-27fe-4ee6-8fb4-ec9b7931b409" providerId="ADAL" clId="{5EFF05DE-8110-4935-9E01-3E31541D52C9}" dt="2025-08-04T05:09:25.235" v="714"/>
          <ac:inkMkLst>
            <pc:docMk/>
            <pc:sldMk cId="3159221619" sldId="614"/>
            <ac:inkMk id="133" creationId="{20C4637A-EF9F-CEA9-3C36-E1F5D49B6BCC}"/>
          </ac:inkMkLst>
        </pc:inkChg>
        <pc:inkChg chg="mod">
          <ac:chgData name="Deepika Vatsa" userId="f7100972-27fe-4ee6-8fb4-ec9b7931b409" providerId="ADAL" clId="{5EFF05DE-8110-4935-9E01-3E31541D52C9}" dt="2025-08-04T05:09:25.235" v="714"/>
          <ac:inkMkLst>
            <pc:docMk/>
            <pc:sldMk cId="3159221619" sldId="614"/>
            <ac:inkMk id="134" creationId="{D049B1CF-0E3B-17FD-175E-BCC915F58EBE}"/>
          </ac:inkMkLst>
        </pc:inkChg>
        <pc:inkChg chg="add mod">
          <ac:chgData name="Deepika Vatsa" userId="f7100972-27fe-4ee6-8fb4-ec9b7931b409" providerId="ADAL" clId="{5EFF05DE-8110-4935-9E01-3E31541D52C9}" dt="2025-08-04T05:09:29.096" v="742" actId="1036"/>
          <ac:inkMkLst>
            <pc:docMk/>
            <pc:sldMk cId="3159221619" sldId="614"/>
            <ac:inkMk id="135" creationId="{8BDB69B4-4F2E-00CC-53E5-3C6C4DD76B15}"/>
          </ac:inkMkLst>
        </pc:inkChg>
        <pc:inkChg chg="add mod">
          <ac:chgData name="Deepika Vatsa" userId="f7100972-27fe-4ee6-8fb4-ec9b7931b409" providerId="ADAL" clId="{5EFF05DE-8110-4935-9E01-3E31541D52C9}" dt="2025-08-04T05:09:29.096" v="742" actId="1036"/>
          <ac:inkMkLst>
            <pc:docMk/>
            <pc:sldMk cId="3159221619" sldId="614"/>
            <ac:inkMk id="136" creationId="{098B5BD5-0948-F79F-ECD0-A50676BA93BD}"/>
          </ac:inkMkLst>
        </pc:inkChg>
        <pc:inkChg chg="add mod">
          <ac:chgData name="Deepika Vatsa" userId="f7100972-27fe-4ee6-8fb4-ec9b7931b409" providerId="ADAL" clId="{5EFF05DE-8110-4935-9E01-3E31541D52C9}" dt="2025-08-04T05:09:29.096" v="742" actId="1036"/>
          <ac:inkMkLst>
            <pc:docMk/>
            <pc:sldMk cId="3159221619" sldId="614"/>
            <ac:inkMk id="137" creationId="{091273B5-9678-D3A4-DF09-7D8753B68A04}"/>
          </ac:inkMkLst>
        </pc:inkChg>
        <pc:inkChg chg="add mod">
          <ac:chgData name="Deepika Vatsa" userId="f7100972-27fe-4ee6-8fb4-ec9b7931b409" providerId="ADAL" clId="{5EFF05DE-8110-4935-9E01-3E31541D52C9}" dt="2025-08-04T05:09:29.096" v="742" actId="1036"/>
          <ac:inkMkLst>
            <pc:docMk/>
            <pc:sldMk cId="3159221619" sldId="614"/>
            <ac:inkMk id="138" creationId="{B3D3DAC7-5AEF-AF25-6BC2-CE25493C23A4}"/>
          </ac:inkMkLst>
        </pc:inkChg>
        <pc:inkChg chg="add mod">
          <ac:chgData name="Deepika Vatsa" userId="f7100972-27fe-4ee6-8fb4-ec9b7931b409" providerId="ADAL" clId="{5EFF05DE-8110-4935-9E01-3E31541D52C9}" dt="2025-08-04T05:09:29.096" v="742" actId="1036"/>
          <ac:inkMkLst>
            <pc:docMk/>
            <pc:sldMk cId="3159221619" sldId="614"/>
            <ac:inkMk id="139" creationId="{51DE79CB-3EEE-C891-6FE4-5512D1C7CF26}"/>
          </ac:inkMkLst>
        </pc:inkChg>
        <pc:inkChg chg="add mod">
          <ac:chgData name="Deepika Vatsa" userId="f7100972-27fe-4ee6-8fb4-ec9b7931b409" providerId="ADAL" clId="{5EFF05DE-8110-4935-9E01-3E31541D52C9}" dt="2025-08-04T05:09:29.096" v="742" actId="1036"/>
          <ac:inkMkLst>
            <pc:docMk/>
            <pc:sldMk cId="3159221619" sldId="614"/>
            <ac:inkMk id="140" creationId="{7F277CCF-0891-09B3-E3DE-F9620FA1FC65}"/>
          </ac:inkMkLst>
        </pc:inkChg>
        <pc:inkChg chg="add mod">
          <ac:chgData name="Deepika Vatsa" userId="f7100972-27fe-4ee6-8fb4-ec9b7931b409" providerId="ADAL" clId="{5EFF05DE-8110-4935-9E01-3E31541D52C9}" dt="2025-08-04T05:09:29.096" v="742" actId="1036"/>
          <ac:inkMkLst>
            <pc:docMk/>
            <pc:sldMk cId="3159221619" sldId="614"/>
            <ac:inkMk id="141" creationId="{E38439AF-2807-9A6B-A34F-10B439057EF1}"/>
          </ac:inkMkLst>
        </pc:inkChg>
      </pc:sldChg>
      <pc:sldChg chg="addSp delSp modSp add mod">
        <pc:chgData name="Deepika Vatsa" userId="f7100972-27fe-4ee6-8fb4-ec9b7931b409" providerId="ADAL" clId="{5EFF05DE-8110-4935-9E01-3E31541D52C9}" dt="2025-08-11T07:56:09.792" v="2944" actId="478"/>
        <pc:sldMkLst>
          <pc:docMk/>
          <pc:sldMk cId="1034405052" sldId="615"/>
        </pc:sldMkLst>
        <pc:spChg chg="mod">
          <ac:chgData name="Deepika Vatsa" userId="f7100972-27fe-4ee6-8fb4-ec9b7931b409" providerId="ADAL" clId="{5EFF05DE-8110-4935-9E01-3E31541D52C9}" dt="2025-08-04T05:10:20.641" v="762"/>
          <ac:spMkLst>
            <pc:docMk/>
            <pc:sldMk cId="1034405052" sldId="615"/>
            <ac:spMk id="2" creationId="{00000000-0000-0000-0000-000000000000}"/>
          </ac:spMkLst>
        </pc:spChg>
        <pc:spChg chg="mod">
          <ac:chgData name="Deepika Vatsa" userId="f7100972-27fe-4ee6-8fb4-ec9b7931b409" providerId="ADAL" clId="{5EFF05DE-8110-4935-9E01-3E31541D52C9}" dt="2025-08-04T05:45:31.986" v="1198" actId="13926"/>
          <ac:spMkLst>
            <pc:docMk/>
            <pc:sldMk cId="1034405052" sldId="615"/>
            <ac:spMk id="11" creationId="{06381CCD-359B-D8A2-1997-A5B56A02FD41}"/>
          </ac:spMkLst>
        </pc:spChg>
        <pc:grpChg chg="del">
          <ac:chgData name="Deepika Vatsa" userId="f7100972-27fe-4ee6-8fb4-ec9b7931b409" providerId="ADAL" clId="{5EFF05DE-8110-4935-9E01-3E31541D52C9}" dt="2025-08-04T05:10:05.180" v="757" actId="478"/>
          <ac:grpSpMkLst>
            <pc:docMk/>
            <pc:sldMk cId="1034405052" sldId="615"/>
            <ac:grpSpMk id="81" creationId="{CF35FC11-74F3-9028-F6B3-81113617B92D}"/>
          </ac:grpSpMkLst>
        </pc:grpChg>
        <pc:grpChg chg="del">
          <ac:chgData name="Deepika Vatsa" userId="f7100972-27fe-4ee6-8fb4-ec9b7931b409" providerId="ADAL" clId="{5EFF05DE-8110-4935-9E01-3E31541D52C9}" dt="2025-08-04T05:10:05.180" v="757" actId="478"/>
          <ac:grpSpMkLst>
            <pc:docMk/>
            <pc:sldMk cId="1034405052" sldId="615"/>
            <ac:grpSpMk id="96" creationId="{BBB8BB06-FD69-6C43-1914-6CB0C0E253E9}"/>
          </ac:grpSpMkLst>
        </pc:grpChg>
        <pc:grpChg chg="del">
          <ac:chgData name="Deepika Vatsa" userId="f7100972-27fe-4ee6-8fb4-ec9b7931b409" providerId="ADAL" clId="{5EFF05DE-8110-4935-9E01-3E31541D52C9}" dt="2025-08-04T05:10:05.180" v="757" actId="478"/>
          <ac:grpSpMkLst>
            <pc:docMk/>
            <pc:sldMk cId="1034405052" sldId="615"/>
            <ac:grpSpMk id="101" creationId="{65837CE9-F1AC-54B1-FE68-125AD8892BBF}"/>
          </ac:grpSpMkLst>
        </pc:grpChg>
        <pc:grpChg chg="del">
          <ac:chgData name="Deepika Vatsa" userId="f7100972-27fe-4ee6-8fb4-ec9b7931b409" providerId="ADAL" clId="{5EFF05DE-8110-4935-9E01-3E31541D52C9}" dt="2025-08-04T05:10:05.180" v="757" actId="478"/>
          <ac:grpSpMkLst>
            <pc:docMk/>
            <pc:sldMk cId="1034405052" sldId="615"/>
            <ac:grpSpMk id="131" creationId="{4D78BF7B-D907-A5C4-EF51-2FB69FCE9ECF}"/>
          </ac:grpSpMkLst>
        </pc:grpChg>
        <pc:inkChg chg="add del">
          <ac:chgData name="Deepika Vatsa" userId="f7100972-27fe-4ee6-8fb4-ec9b7931b409" providerId="ADAL" clId="{5EFF05DE-8110-4935-9E01-3E31541D52C9}" dt="2025-08-11T07:56:09.792" v="2944" actId="478"/>
          <ac:inkMkLst>
            <pc:docMk/>
            <pc:sldMk cId="1034405052" sldId="615"/>
            <ac:inkMk id="4" creationId="{52903329-C085-24EB-98AD-7A77A53AD27B}"/>
          </ac:inkMkLst>
        </pc:inkChg>
        <pc:inkChg chg="del">
          <ac:chgData name="Deepika Vatsa" userId="f7100972-27fe-4ee6-8fb4-ec9b7931b409" providerId="ADAL" clId="{5EFF05DE-8110-4935-9E01-3E31541D52C9}" dt="2025-08-04T05:10:05.180" v="757" actId="478"/>
          <ac:inkMkLst>
            <pc:docMk/>
            <pc:sldMk cId="1034405052" sldId="615"/>
            <ac:inkMk id="80" creationId="{530EEF89-D71F-24D8-B58E-6F4628174577}"/>
          </ac:inkMkLst>
        </pc:inkChg>
        <pc:inkChg chg="del">
          <ac:chgData name="Deepika Vatsa" userId="f7100972-27fe-4ee6-8fb4-ec9b7931b409" providerId="ADAL" clId="{5EFF05DE-8110-4935-9E01-3E31541D52C9}" dt="2025-08-04T05:10:05.180" v="757" actId="478"/>
          <ac:inkMkLst>
            <pc:docMk/>
            <pc:sldMk cId="1034405052" sldId="615"/>
            <ac:inkMk id="87" creationId="{E8E1D9F4-FDB5-B2EC-7082-162AED0C55DD}"/>
          </ac:inkMkLst>
        </pc:inkChg>
        <pc:inkChg chg="del">
          <ac:chgData name="Deepika Vatsa" userId="f7100972-27fe-4ee6-8fb4-ec9b7931b409" providerId="ADAL" clId="{5EFF05DE-8110-4935-9E01-3E31541D52C9}" dt="2025-08-04T05:10:05.180" v="757" actId="478"/>
          <ac:inkMkLst>
            <pc:docMk/>
            <pc:sldMk cId="1034405052" sldId="615"/>
            <ac:inkMk id="88" creationId="{828616DD-EB96-20AC-D0A0-F02F3F7CBFA4}"/>
          </ac:inkMkLst>
        </pc:inkChg>
        <pc:inkChg chg="del">
          <ac:chgData name="Deepika Vatsa" userId="f7100972-27fe-4ee6-8fb4-ec9b7931b409" providerId="ADAL" clId="{5EFF05DE-8110-4935-9E01-3E31541D52C9}" dt="2025-08-04T05:10:05.180" v="757" actId="478"/>
          <ac:inkMkLst>
            <pc:docMk/>
            <pc:sldMk cId="1034405052" sldId="615"/>
            <ac:inkMk id="89" creationId="{B6D18E64-C7D1-1C70-3A22-1944AB81A9A3}"/>
          </ac:inkMkLst>
        </pc:inkChg>
        <pc:inkChg chg="del">
          <ac:chgData name="Deepika Vatsa" userId="f7100972-27fe-4ee6-8fb4-ec9b7931b409" providerId="ADAL" clId="{5EFF05DE-8110-4935-9E01-3E31541D52C9}" dt="2025-08-04T05:10:05.180" v="757" actId="478"/>
          <ac:inkMkLst>
            <pc:docMk/>
            <pc:sldMk cId="1034405052" sldId="615"/>
            <ac:inkMk id="90" creationId="{6EFA0775-96F8-2220-F7AC-C5D11B0D67F3}"/>
          </ac:inkMkLst>
        </pc:inkChg>
        <pc:inkChg chg="del">
          <ac:chgData name="Deepika Vatsa" userId="f7100972-27fe-4ee6-8fb4-ec9b7931b409" providerId="ADAL" clId="{5EFF05DE-8110-4935-9E01-3E31541D52C9}" dt="2025-08-04T05:10:05.180" v="757" actId="478"/>
          <ac:inkMkLst>
            <pc:docMk/>
            <pc:sldMk cId="1034405052" sldId="615"/>
            <ac:inkMk id="91" creationId="{260ADFD4-C689-DB2A-B38D-CE4D2D0E0BBC}"/>
          </ac:inkMkLst>
        </pc:inkChg>
        <pc:inkChg chg="del">
          <ac:chgData name="Deepika Vatsa" userId="f7100972-27fe-4ee6-8fb4-ec9b7931b409" providerId="ADAL" clId="{5EFF05DE-8110-4935-9E01-3E31541D52C9}" dt="2025-08-04T05:10:05.180" v="757" actId="478"/>
          <ac:inkMkLst>
            <pc:docMk/>
            <pc:sldMk cId="1034405052" sldId="615"/>
            <ac:inkMk id="92" creationId="{634BD16E-F478-8D99-519B-F5DE071C0FA1}"/>
          </ac:inkMkLst>
        </pc:inkChg>
        <pc:inkChg chg="del">
          <ac:chgData name="Deepika Vatsa" userId="f7100972-27fe-4ee6-8fb4-ec9b7931b409" providerId="ADAL" clId="{5EFF05DE-8110-4935-9E01-3E31541D52C9}" dt="2025-08-04T05:10:05.180" v="757" actId="478"/>
          <ac:inkMkLst>
            <pc:docMk/>
            <pc:sldMk cId="1034405052" sldId="615"/>
            <ac:inkMk id="93" creationId="{9EE06947-D9E2-768B-DAD6-23FCAC53AC63}"/>
          </ac:inkMkLst>
        </pc:inkChg>
        <pc:inkChg chg="del">
          <ac:chgData name="Deepika Vatsa" userId="f7100972-27fe-4ee6-8fb4-ec9b7931b409" providerId="ADAL" clId="{5EFF05DE-8110-4935-9E01-3E31541D52C9}" dt="2025-08-04T05:10:05.180" v="757" actId="478"/>
          <ac:inkMkLst>
            <pc:docMk/>
            <pc:sldMk cId="1034405052" sldId="615"/>
            <ac:inkMk id="94" creationId="{0CCFADE5-1AC9-6BBA-D662-81247CCE6795}"/>
          </ac:inkMkLst>
        </pc:inkChg>
        <pc:inkChg chg="del">
          <ac:chgData name="Deepika Vatsa" userId="f7100972-27fe-4ee6-8fb4-ec9b7931b409" providerId="ADAL" clId="{5EFF05DE-8110-4935-9E01-3E31541D52C9}" dt="2025-08-04T05:10:05.180" v="757" actId="478"/>
          <ac:inkMkLst>
            <pc:docMk/>
            <pc:sldMk cId="1034405052" sldId="615"/>
            <ac:inkMk id="95" creationId="{5CCFD3F0-9912-664F-52BE-8390BC7B9984}"/>
          </ac:inkMkLst>
        </pc:inkChg>
        <pc:inkChg chg="del">
          <ac:chgData name="Deepika Vatsa" userId="f7100972-27fe-4ee6-8fb4-ec9b7931b409" providerId="ADAL" clId="{5EFF05DE-8110-4935-9E01-3E31541D52C9}" dt="2025-08-04T05:10:05.180" v="757" actId="478"/>
          <ac:inkMkLst>
            <pc:docMk/>
            <pc:sldMk cId="1034405052" sldId="615"/>
            <ac:inkMk id="130" creationId="{B3CE977E-0E34-A29A-FB35-F535A8FFF884}"/>
          </ac:inkMkLst>
        </pc:inkChg>
        <pc:inkChg chg="del">
          <ac:chgData name="Deepika Vatsa" userId="f7100972-27fe-4ee6-8fb4-ec9b7931b409" providerId="ADAL" clId="{5EFF05DE-8110-4935-9E01-3E31541D52C9}" dt="2025-08-04T05:10:05.180" v="757" actId="478"/>
          <ac:inkMkLst>
            <pc:docMk/>
            <pc:sldMk cId="1034405052" sldId="615"/>
            <ac:inkMk id="135" creationId="{8BDB69B4-4F2E-00CC-53E5-3C6C4DD76B15}"/>
          </ac:inkMkLst>
        </pc:inkChg>
        <pc:inkChg chg="del">
          <ac:chgData name="Deepika Vatsa" userId="f7100972-27fe-4ee6-8fb4-ec9b7931b409" providerId="ADAL" clId="{5EFF05DE-8110-4935-9E01-3E31541D52C9}" dt="2025-08-04T05:10:05.180" v="757" actId="478"/>
          <ac:inkMkLst>
            <pc:docMk/>
            <pc:sldMk cId="1034405052" sldId="615"/>
            <ac:inkMk id="136" creationId="{098B5BD5-0948-F79F-ECD0-A50676BA93BD}"/>
          </ac:inkMkLst>
        </pc:inkChg>
        <pc:inkChg chg="del">
          <ac:chgData name="Deepika Vatsa" userId="f7100972-27fe-4ee6-8fb4-ec9b7931b409" providerId="ADAL" clId="{5EFF05DE-8110-4935-9E01-3E31541D52C9}" dt="2025-08-04T05:10:05.180" v="757" actId="478"/>
          <ac:inkMkLst>
            <pc:docMk/>
            <pc:sldMk cId="1034405052" sldId="615"/>
            <ac:inkMk id="137" creationId="{091273B5-9678-D3A4-DF09-7D8753B68A04}"/>
          </ac:inkMkLst>
        </pc:inkChg>
        <pc:inkChg chg="del">
          <ac:chgData name="Deepika Vatsa" userId="f7100972-27fe-4ee6-8fb4-ec9b7931b409" providerId="ADAL" clId="{5EFF05DE-8110-4935-9E01-3E31541D52C9}" dt="2025-08-04T05:10:05.180" v="757" actId="478"/>
          <ac:inkMkLst>
            <pc:docMk/>
            <pc:sldMk cId="1034405052" sldId="615"/>
            <ac:inkMk id="138" creationId="{B3D3DAC7-5AEF-AF25-6BC2-CE25493C23A4}"/>
          </ac:inkMkLst>
        </pc:inkChg>
        <pc:inkChg chg="del">
          <ac:chgData name="Deepika Vatsa" userId="f7100972-27fe-4ee6-8fb4-ec9b7931b409" providerId="ADAL" clId="{5EFF05DE-8110-4935-9E01-3E31541D52C9}" dt="2025-08-04T05:10:05.180" v="757" actId="478"/>
          <ac:inkMkLst>
            <pc:docMk/>
            <pc:sldMk cId="1034405052" sldId="615"/>
            <ac:inkMk id="139" creationId="{51DE79CB-3EEE-C891-6FE4-5512D1C7CF26}"/>
          </ac:inkMkLst>
        </pc:inkChg>
        <pc:inkChg chg="del">
          <ac:chgData name="Deepika Vatsa" userId="f7100972-27fe-4ee6-8fb4-ec9b7931b409" providerId="ADAL" clId="{5EFF05DE-8110-4935-9E01-3E31541D52C9}" dt="2025-08-04T05:10:05.180" v="757" actId="478"/>
          <ac:inkMkLst>
            <pc:docMk/>
            <pc:sldMk cId="1034405052" sldId="615"/>
            <ac:inkMk id="140" creationId="{7F277CCF-0891-09B3-E3DE-F9620FA1FC65}"/>
          </ac:inkMkLst>
        </pc:inkChg>
        <pc:inkChg chg="del">
          <ac:chgData name="Deepika Vatsa" userId="f7100972-27fe-4ee6-8fb4-ec9b7931b409" providerId="ADAL" clId="{5EFF05DE-8110-4935-9E01-3E31541D52C9}" dt="2025-08-04T05:10:05.180" v="757" actId="478"/>
          <ac:inkMkLst>
            <pc:docMk/>
            <pc:sldMk cId="1034405052" sldId="615"/>
            <ac:inkMk id="141" creationId="{E38439AF-2807-9A6B-A34F-10B439057EF1}"/>
          </ac:inkMkLst>
        </pc:inkChg>
      </pc:sldChg>
      <pc:sldChg chg="addSp delSp modSp add mod">
        <pc:chgData name="Deepika Vatsa" userId="f7100972-27fe-4ee6-8fb4-ec9b7931b409" providerId="ADAL" clId="{5EFF05DE-8110-4935-9E01-3E31541D52C9}" dt="2025-08-11T07:56:12.408" v="2945" actId="478"/>
        <pc:sldMkLst>
          <pc:docMk/>
          <pc:sldMk cId="4263258514" sldId="616"/>
        </pc:sldMkLst>
        <pc:spChg chg="mod">
          <ac:chgData name="Deepika Vatsa" userId="f7100972-27fe-4ee6-8fb4-ec9b7931b409" providerId="ADAL" clId="{5EFF05DE-8110-4935-9E01-3E31541D52C9}" dt="2025-08-04T05:10:59.316" v="791" actId="6549"/>
          <ac:spMkLst>
            <pc:docMk/>
            <pc:sldMk cId="4263258514" sldId="616"/>
            <ac:spMk id="2" creationId="{00000000-0000-0000-0000-000000000000}"/>
          </ac:spMkLst>
        </pc:spChg>
        <pc:spChg chg="mod">
          <ac:chgData name="Deepika Vatsa" userId="f7100972-27fe-4ee6-8fb4-ec9b7931b409" providerId="ADAL" clId="{5EFF05DE-8110-4935-9E01-3E31541D52C9}" dt="2025-08-04T05:11:25.408" v="805"/>
          <ac:spMkLst>
            <pc:docMk/>
            <pc:sldMk cId="4263258514" sldId="616"/>
            <ac:spMk id="11" creationId="{06381CCD-359B-D8A2-1997-A5B56A02FD41}"/>
          </ac:spMkLst>
        </pc:spChg>
        <pc:picChg chg="add mod">
          <ac:chgData name="Deepika Vatsa" userId="f7100972-27fe-4ee6-8fb4-ec9b7931b409" providerId="ADAL" clId="{5EFF05DE-8110-4935-9E01-3E31541D52C9}" dt="2025-08-04T05:11:17.493" v="804" actId="14100"/>
          <ac:picMkLst>
            <pc:docMk/>
            <pc:sldMk cId="4263258514" sldId="616"/>
            <ac:picMk id="4" creationId="{0B643900-DD69-D539-8FB1-E53FA9B6AE78}"/>
          </ac:picMkLst>
        </pc:picChg>
        <pc:inkChg chg="add del">
          <ac:chgData name="Deepika Vatsa" userId="f7100972-27fe-4ee6-8fb4-ec9b7931b409" providerId="ADAL" clId="{5EFF05DE-8110-4935-9E01-3E31541D52C9}" dt="2025-08-11T07:56:12.408" v="2945" actId="478"/>
          <ac:inkMkLst>
            <pc:docMk/>
            <pc:sldMk cId="4263258514" sldId="616"/>
            <ac:inkMk id="5" creationId="{2BE5C27E-0374-5F8B-FDF9-780BC053B58D}"/>
          </ac:inkMkLst>
        </pc:inkChg>
      </pc:sldChg>
      <pc:sldChg chg="addSp delSp modSp add mod">
        <pc:chgData name="Deepika Vatsa" userId="f7100972-27fe-4ee6-8fb4-ec9b7931b409" providerId="ADAL" clId="{5EFF05DE-8110-4935-9E01-3E31541D52C9}" dt="2025-08-11T07:56:15.077" v="2946" actId="478"/>
        <pc:sldMkLst>
          <pc:docMk/>
          <pc:sldMk cId="2843374927" sldId="617"/>
        </pc:sldMkLst>
        <pc:spChg chg="mod">
          <ac:chgData name="Deepika Vatsa" userId="f7100972-27fe-4ee6-8fb4-ec9b7931b409" providerId="ADAL" clId="{5EFF05DE-8110-4935-9E01-3E31541D52C9}" dt="2025-08-04T05:12:05.457" v="823" actId="20577"/>
          <ac:spMkLst>
            <pc:docMk/>
            <pc:sldMk cId="2843374927" sldId="617"/>
            <ac:spMk id="2" creationId="{00000000-0000-0000-0000-000000000000}"/>
          </ac:spMkLst>
        </pc:spChg>
        <pc:spChg chg="add del mod">
          <ac:chgData name="Deepika Vatsa" userId="f7100972-27fe-4ee6-8fb4-ec9b7931b409" providerId="ADAL" clId="{5EFF05DE-8110-4935-9E01-3E31541D52C9}" dt="2025-08-04T05:21:11.312" v="825" actId="478"/>
          <ac:spMkLst>
            <pc:docMk/>
            <pc:sldMk cId="2843374927" sldId="617"/>
            <ac:spMk id="5" creationId="{9A298109-95FD-9030-30DD-6405DE9BF8A5}"/>
          </ac:spMkLst>
        </pc:spChg>
        <pc:spChg chg="add mod">
          <ac:chgData name="Deepika Vatsa" userId="f7100972-27fe-4ee6-8fb4-ec9b7931b409" providerId="ADAL" clId="{5EFF05DE-8110-4935-9E01-3E31541D52C9}" dt="2025-08-04T05:21:38.851" v="842" actId="20577"/>
          <ac:spMkLst>
            <pc:docMk/>
            <pc:sldMk cId="2843374927" sldId="617"/>
            <ac:spMk id="7" creationId="{93B09E4D-3E54-F4EC-4A6B-AB11D1CFBD8B}"/>
          </ac:spMkLst>
        </pc:spChg>
        <pc:spChg chg="del">
          <ac:chgData name="Deepika Vatsa" userId="f7100972-27fe-4ee6-8fb4-ec9b7931b409" providerId="ADAL" clId="{5EFF05DE-8110-4935-9E01-3E31541D52C9}" dt="2025-08-04T05:11:56.095" v="817" actId="478"/>
          <ac:spMkLst>
            <pc:docMk/>
            <pc:sldMk cId="2843374927" sldId="617"/>
            <ac:spMk id="11" creationId="{06381CCD-359B-D8A2-1997-A5B56A02FD41}"/>
          </ac:spMkLst>
        </pc:spChg>
        <pc:picChg chg="del">
          <ac:chgData name="Deepika Vatsa" userId="f7100972-27fe-4ee6-8fb4-ec9b7931b409" providerId="ADAL" clId="{5EFF05DE-8110-4935-9E01-3E31541D52C9}" dt="2025-08-04T05:11:48.798" v="807" actId="478"/>
          <ac:picMkLst>
            <pc:docMk/>
            <pc:sldMk cId="2843374927" sldId="617"/>
            <ac:picMk id="4" creationId="{0B643900-DD69-D539-8FB1-E53FA9B6AE78}"/>
          </ac:picMkLst>
        </pc:picChg>
        <pc:picChg chg="add mod">
          <ac:chgData name="Deepika Vatsa" userId="f7100972-27fe-4ee6-8fb4-ec9b7931b409" providerId="ADAL" clId="{5EFF05DE-8110-4935-9E01-3E31541D52C9}" dt="2025-08-04T05:21:48.113" v="850" actId="1036"/>
          <ac:picMkLst>
            <pc:docMk/>
            <pc:sldMk cId="2843374927" sldId="617"/>
            <ac:picMk id="8" creationId="{02D4B4AC-C971-FF03-ED80-ECE54A9DEB9E}"/>
          </ac:picMkLst>
        </pc:picChg>
        <pc:inkChg chg="add del">
          <ac:chgData name="Deepika Vatsa" userId="f7100972-27fe-4ee6-8fb4-ec9b7931b409" providerId="ADAL" clId="{5EFF05DE-8110-4935-9E01-3E31541D52C9}" dt="2025-08-11T07:56:15.077" v="2946" actId="478"/>
          <ac:inkMkLst>
            <pc:docMk/>
            <pc:sldMk cId="2843374927" sldId="617"/>
            <ac:inkMk id="4" creationId="{04FB3BFC-4D3C-A367-E946-DD054DA53CE0}"/>
          </ac:inkMkLst>
        </pc:inkChg>
      </pc:sldChg>
      <pc:sldChg chg="addSp delSp add mod">
        <pc:chgData name="Deepika Vatsa" userId="f7100972-27fe-4ee6-8fb4-ec9b7931b409" providerId="ADAL" clId="{5EFF05DE-8110-4935-9E01-3E31541D52C9}" dt="2025-08-11T07:56:17.182" v="2947" actId="478"/>
        <pc:sldMkLst>
          <pc:docMk/>
          <pc:sldMk cId="222880311" sldId="618"/>
        </pc:sldMkLst>
        <pc:inkChg chg="add del">
          <ac:chgData name="Deepika Vatsa" userId="f7100972-27fe-4ee6-8fb4-ec9b7931b409" providerId="ADAL" clId="{5EFF05DE-8110-4935-9E01-3E31541D52C9}" dt="2025-08-11T07:56:17.182" v="2947" actId="478"/>
          <ac:inkMkLst>
            <pc:docMk/>
            <pc:sldMk cId="222880311" sldId="618"/>
            <ac:inkMk id="4" creationId="{73F4F3CD-0EDF-7ED1-54E0-89052D19E9B1}"/>
          </ac:inkMkLst>
        </pc:inkChg>
      </pc:sldChg>
      <pc:sldChg chg="addSp delSp modSp add mod">
        <pc:chgData name="Deepika Vatsa" userId="f7100972-27fe-4ee6-8fb4-ec9b7931b409" providerId="ADAL" clId="{5EFF05DE-8110-4935-9E01-3E31541D52C9}" dt="2025-08-11T07:55:35.601" v="2935" actId="478"/>
        <pc:sldMkLst>
          <pc:docMk/>
          <pc:sldMk cId="3981962116" sldId="619"/>
        </pc:sldMkLst>
        <pc:spChg chg="del">
          <ac:chgData name="Deepika Vatsa" userId="f7100972-27fe-4ee6-8fb4-ec9b7931b409" providerId="ADAL" clId="{5EFF05DE-8110-4935-9E01-3E31541D52C9}" dt="2025-08-04T05:50:23.134" v="1201" actId="478"/>
          <ac:spMkLst>
            <pc:docMk/>
            <pc:sldMk cId="3981962116" sldId="619"/>
            <ac:spMk id="11" creationId="{06381CCD-359B-D8A2-1997-A5B56A02FD41}"/>
          </ac:spMkLst>
        </pc:spChg>
        <pc:picChg chg="add mod">
          <ac:chgData name="Deepika Vatsa" userId="f7100972-27fe-4ee6-8fb4-ec9b7931b409" providerId="ADAL" clId="{5EFF05DE-8110-4935-9E01-3E31541D52C9}" dt="2025-08-04T05:50:23.991" v="1202"/>
          <ac:picMkLst>
            <pc:docMk/>
            <pc:sldMk cId="3981962116" sldId="619"/>
            <ac:picMk id="4" creationId="{B0ADF835-0E8C-3156-37E2-AA5DBC3D6D5E}"/>
          </ac:picMkLst>
        </pc:picChg>
        <pc:inkChg chg="add del">
          <ac:chgData name="Deepika Vatsa" userId="f7100972-27fe-4ee6-8fb4-ec9b7931b409" providerId="ADAL" clId="{5EFF05DE-8110-4935-9E01-3E31541D52C9}" dt="2025-08-11T07:55:35.601" v="2935" actId="478"/>
          <ac:inkMkLst>
            <pc:docMk/>
            <pc:sldMk cId="3981962116" sldId="619"/>
            <ac:inkMk id="5" creationId="{F7C16304-16DF-0303-72FA-15D25EDDF23A}"/>
          </ac:inkMkLst>
        </pc:inkChg>
      </pc:sldChg>
      <pc:sldChg chg="addSp delSp modSp add mod">
        <pc:chgData name="Deepika Vatsa" userId="f7100972-27fe-4ee6-8fb4-ec9b7931b409" providerId="ADAL" clId="{5EFF05DE-8110-4935-9E01-3E31541D52C9}" dt="2025-08-11T07:56:19.822" v="2948" actId="478"/>
        <pc:sldMkLst>
          <pc:docMk/>
          <pc:sldMk cId="1776817847" sldId="620"/>
        </pc:sldMkLst>
        <pc:spChg chg="mod">
          <ac:chgData name="Deepika Vatsa" userId="f7100972-27fe-4ee6-8fb4-ec9b7931b409" providerId="ADAL" clId="{5EFF05DE-8110-4935-9E01-3E31541D52C9}" dt="2025-08-04T10:58:11.370" v="1213" actId="20577"/>
          <ac:spMkLst>
            <pc:docMk/>
            <pc:sldMk cId="1776817847" sldId="620"/>
            <ac:spMk id="2" creationId="{00000000-0000-0000-0000-000000000000}"/>
          </ac:spMkLst>
        </pc:spChg>
        <pc:spChg chg="del">
          <ac:chgData name="Deepika Vatsa" userId="f7100972-27fe-4ee6-8fb4-ec9b7931b409" providerId="ADAL" clId="{5EFF05DE-8110-4935-9E01-3E31541D52C9}" dt="2025-08-04T10:58:13.499" v="1214" actId="478"/>
          <ac:spMkLst>
            <pc:docMk/>
            <pc:sldMk cId="1776817847" sldId="620"/>
            <ac:spMk id="5" creationId="{9A298109-95FD-9030-30DD-6405DE9BF8A5}"/>
          </ac:spMkLst>
        </pc:spChg>
        <pc:spChg chg="add mod">
          <ac:chgData name="Deepika Vatsa" userId="f7100972-27fe-4ee6-8fb4-ec9b7931b409" providerId="ADAL" clId="{5EFF05DE-8110-4935-9E01-3E31541D52C9}" dt="2025-08-04T11:01:52.397" v="1415" actId="113"/>
          <ac:spMkLst>
            <pc:docMk/>
            <pc:sldMk cId="1776817847" sldId="620"/>
            <ac:spMk id="7" creationId="{751DF657-F65F-091A-CC25-B18BB4B3AAC4}"/>
          </ac:spMkLst>
        </pc:spChg>
        <pc:picChg chg="add mod modCrop">
          <ac:chgData name="Deepika Vatsa" userId="f7100972-27fe-4ee6-8fb4-ec9b7931b409" providerId="ADAL" clId="{5EFF05DE-8110-4935-9E01-3E31541D52C9}" dt="2025-08-04T11:00:11.573" v="1219" actId="1076"/>
          <ac:picMkLst>
            <pc:docMk/>
            <pc:sldMk cId="1776817847" sldId="620"/>
            <ac:picMk id="6" creationId="{1BDA7B2C-0952-43AA-1557-3265465107F2}"/>
          </ac:picMkLst>
        </pc:picChg>
        <pc:inkChg chg="add del">
          <ac:chgData name="Deepika Vatsa" userId="f7100972-27fe-4ee6-8fb4-ec9b7931b409" providerId="ADAL" clId="{5EFF05DE-8110-4935-9E01-3E31541D52C9}" dt="2025-08-11T07:56:19.822" v="2948" actId="478"/>
          <ac:inkMkLst>
            <pc:docMk/>
            <pc:sldMk cId="1776817847" sldId="620"/>
            <ac:inkMk id="4" creationId="{02EEB90B-6513-54F0-BE9A-5FD797C6AA78}"/>
          </ac:inkMkLst>
        </pc:inkChg>
      </pc:sldChg>
      <pc:sldChg chg="addSp delSp modSp add mod">
        <pc:chgData name="Deepika Vatsa" userId="f7100972-27fe-4ee6-8fb4-ec9b7931b409" providerId="ADAL" clId="{5EFF05DE-8110-4935-9E01-3E31541D52C9}" dt="2025-08-11T07:56:22.229" v="2949" actId="478"/>
        <pc:sldMkLst>
          <pc:docMk/>
          <pc:sldMk cId="3356277928" sldId="621"/>
        </pc:sldMkLst>
        <pc:spChg chg="mod">
          <ac:chgData name="Deepika Vatsa" userId="f7100972-27fe-4ee6-8fb4-ec9b7931b409" providerId="ADAL" clId="{5EFF05DE-8110-4935-9E01-3E31541D52C9}" dt="2025-08-04T11:06:45.304" v="1590" actId="113"/>
          <ac:spMkLst>
            <pc:docMk/>
            <pc:sldMk cId="3356277928" sldId="621"/>
            <ac:spMk id="7" creationId="{751DF657-F65F-091A-CC25-B18BB4B3AAC4}"/>
          </ac:spMkLst>
        </pc:spChg>
        <pc:picChg chg="add mod">
          <ac:chgData name="Deepika Vatsa" userId="f7100972-27fe-4ee6-8fb4-ec9b7931b409" providerId="ADAL" clId="{5EFF05DE-8110-4935-9E01-3E31541D52C9}" dt="2025-08-04T11:04:49.130" v="1429" actId="1076"/>
          <ac:picMkLst>
            <pc:docMk/>
            <pc:sldMk cId="3356277928" sldId="621"/>
            <ac:picMk id="5" creationId="{99B0B683-DB6F-BD66-9D26-94E5DA41D385}"/>
          </ac:picMkLst>
        </pc:picChg>
        <pc:picChg chg="del">
          <ac:chgData name="Deepika Vatsa" userId="f7100972-27fe-4ee6-8fb4-ec9b7931b409" providerId="ADAL" clId="{5EFF05DE-8110-4935-9E01-3E31541D52C9}" dt="2025-08-04T11:02:55.085" v="1417" actId="478"/>
          <ac:picMkLst>
            <pc:docMk/>
            <pc:sldMk cId="3356277928" sldId="621"/>
            <ac:picMk id="6" creationId="{1BDA7B2C-0952-43AA-1557-3265465107F2}"/>
          </ac:picMkLst>
        </pc:picChg>
        <pc:picChg chg="add mod">
          <ac:chgData name="Deepika Vatsa" userId="f7100972-27fe-4ee6-8fb4-ec9b7931b409" providerId="ADAL" clId="{5EFF05DE-8110-4935-9E01-3E31541D52C9}" dt="2025-08-04T11:05:01.061" v="1448" actId="1037"/>
          <ac:picMkLst>
            <pc:docMk/>
            <pc:sldMk cId="3356277928" sldId="621"/>
            <ac:picMk id="9" creationId="{4E039BE3-B65D-4273-BFFF-01D50EEFCFE9}"/>
          </ac:picMkLst>
        </pc:picChg>
        <pc:picChg chg="add mod">
          <ac:chgData name="Deepika Vatsa" userId="f7100972-27fe-4ee6-8fb4-ec9b7931b409" providerId="ADAL" clId="{5EFF05DE-8110-4935-9E01-3E31541D52C9}" dt="2025-08-04T11:04:53.812" v="1431" actId="1076"/>
          <ac:picMkLst>
            <pc:docMk/>
            <pc:sldMk cId="3356277928" sldId="621"/>
            <ac:picMk id="11" creationId="{0109F8A1-E67B-EEFC-92FD-2D8E616E4D78}"/>
          </ac:picMkLst>
        </pc:picChg>
        <pc:inkChg chg="add del">
          <ac:chgData name="Deepika Vatsa" userId="f7100972-27fe-4ee6-8fb4-ec9b7931b409" providerId="ADAL" clId="{5EFF05DE-8110-4935-9E01-3E31541D52C9}" dt="2025-08-11T07:56:22.229" v="2949" actId="478"/>
          <ac:inkMkLst>
            <pc:docMk/>
            <pc:sldMk cId="3356277928" sldId="621"/>
            <ac:inkMk id="4" creationId="{CA408DAC-CA41-604A-9715-E34BF83C2744}"/>
          </ac:inkMkLst>
        </pc:inkChg>
        <pc:cxnChg chg="add mod">
          <ac:chgData name="Deepika Vatsa" userId="f7100972-27fe-4ee6-8fb4-ec9b7931b409" providerId="ADAL" clId="{5EFF05DE-8110-4935-9E01-3E31541D52C9}" dt="2025-08-04T11:05:14.345" v="1450" actId="1582"/>
          <ac:cxnSpMkLst>
            <pc:docMk/>
            <pc:sldMk cId="3356277928" sldId="621"/>
            <ac:cxnSpMk id="13" creationId="{3C156E8A-E2BE-9F98-1F91-F25EC4632DF1}"/>
          </ac:cxnSpMkLst>
        </pc:cxnChg>
        <pc:cxnChg chg="add mod">
          <ac:chgData name="Deepika Vatsa" userId="f7100972-27fe-4ee6-8fb4-ec9b7931b409" providerId="ADAL" clId="{5EFF05DE-8110-4935-9E01-3E31541D52C9}" dt="2025-08-04T11:05:27.452" v="1452" actId="1076"/>
          <ac:cxnSpMkLst>
            <pc:docMk/>
            <pc:sldMk cId="3356277928" sldId="621"/>
            <ac:cxnSpMk id="14" creationId="{DB4CBCE9-A923-F835-771B-1E2F6541CD3A}"/>
          </ac:cxnSpMkLst>
        </pc:cxnChg>
      </pc:sldChg>
      <pc:sldChg chg="addSp delSp modSp add mod">
        <pc:chgData name="Deepika Vatsa" userId="f7100972-27fe-4ee6-8fb4-ec9b7931b409" providerId="ADAL" clId="{5EFF05DE-8110-4935-9E01-3E31541D52C9}" dt="2025-08-11T07:56:24.801" v="2950" actId="478"/>
        <pc:sldMkLst>
          <pc:docMk/>
          <pc:sldMk cId="3175861990" sldId="622"/>
        </pc:sldMkLst>
        <pc:spChg chg="mod">
          <ac:chgData name="Deepika Vatsa" userId="f7100972-27fe-4ee6-8fb4-ec9b7931b409" providerId="ADAL" clId="{5EFF05DE-8110-4935-9E01-3E31541D52C9}" dt="2025-08-04T11:09:41.149" v="1786" actId="1076"/>
          <ac:spMkLst>
            <pc:docMk/>
            <pc:sldMk cId="3175861990" sldId="622"/>
            <ac:spMk id="7" creationId="{751DF657-F65F-091A-CC25-B18BB4B3AAC4}"/>
          </ac:spMkLst>
        </pc:spChg>
        <pc:spChg chg="add mod">
          <ac:chgData name="Deepika Vatsa" userId="f7100972-27fe-4ee6-8fb4-ec9b7931b409" providerId="ADAL" clId="{5EFF05DE-8110-4935-9E01-3E31541D52C9}" dt="2025-08-05T04:04:31.399" v="1840" actId="20577"/>
          <ac:spMkLst>
            <pc:docMk/>
            <pc:sldMk cId="3175861990" sldId="622"/>
            <ac:spMk id="12" creationId="{4FB6B909-6A80-2B79-0962-4035D88FF0AA}"/>
          </ac:spMkLst>
        </pc:spChg>
        <pc:picChg chg="del">
          <ac:chgData name="Deepika Vatsa" userId="f7100972-27fe-4ee6-8fb4-ec9b7931b409" providerId="ADAL" clId="{5EFF05DE-8110-4935-9E01-3E31541D52C9}" dt="2025-08-04T11:07:15.353" v="1592" actId="478"/>
          <ac:picMkLst>
            <pc:docMk/>
            <pc:sldMk cId="3175861990" sldId="622"/>
            <ac:picMk id="5" creationId="{99B0B683-DB6F-BD66-9D26-94E5DA41D385}"/>
          </ac:picMkLst>
        </pc:picChg>
        <pc:picChg chg="add mod">
          <ac:chgData name="Deepika Vatsa" userId="f7100972-27fe-4ee6-8fb4-ec9b7931b409" providerId="ADAL" clId="{5EFF05DE-8110-4935-9E01-3E31541D52C9}" dt="2025-08-04T11:07:42.279" v="1626" actId="1076"/>
          <ac:picMkLst>
            <pc:docMk/>
            <pc:sldMk cId="3175861990" sldId="622"/>
            <ac:picMk id="6" creationId="{D26DF1DD-8C25-1A5B-D9A5-A6CDCF08A070}"/>
          </ac:picMkLst>
        </pc:picChg>
        <pc:picChg chg="del">
          <ac:chgData name="Deepika Vatsa" userId="f7100972-27fe-4ee6-8fb4-ec9b7931b409" providerId="ADAL" clId="{5EFF05DE-8110-4935-9E01-3E31541D52C9}" dt="2025-08-04T11:07:16.827" v="1593" actId="478"/>
          <ac:picMkLst>
            <pc:docMk/>
            <pc:sldMk cId="3175861990" sldId="622"/>
            <ac:picMk id="9" creationId="{4E039BE3-B65D-4273-BFFF-01D50EEFCFE9}"/>
          </ac:picMkLst>
        </pc:picChg>
        <pc:picChg chg="add mod">
          <ac:chgData name="Deepika Vatsa" userId="f7100972-27fe-4ee6-8fb4-ec9b7931b409" providerId="ADAL" clId="{5EFF05DE-8110-4935-9E01-3E31541D52C9}" dt="2025-08-04T11:08:44.777" v="1631" actId="1076"/>
          <ac:picMkLst>
            <pc:docMk/>
            <pc:sldMk cId="3175861990" sldId="622"/>
            <ac:picMk id="10" creationId="{098F1C4B-12FB-A3FF-CCCB-E1EE62508753}"/>
          </ac:picMkLst>
        </pc:picChg>
        <pc:picChg chg="del">
          <ac:chgData name="Deepika Vatsa" userId="f7100972-27fe-4ee6-8fb4-ec9b7931b409" providerId="ADAL" clId="{5EFF05DE-8110-4935-9E01-3E31541D52C9}" dt="2025-08-04T11:07:18.369" v="1594" actId="478"/>
          <ac:picMkLst>
            <pc:docMk/>
            <pc:sldMk cId="3175861990" sldId="622"/>
            <ac:picMk id="11" creationId="{0109F8A1-E67B-EEFC-92FD-2D8E616E4D78}"/>
          </ac:picMkLst>
        </pc:picChg>
        <pc:inkChg chg="add del">
          <ac:chgData name="Deepika Vatsa" userId="f7100972-27fe-4ee6-8fb4-ec9b7931b409" providerId="ADAL" clId="{5EFF05DE-8110-4935-9E01-3E31541D52C9}" dt="2025-08-11T07:56:24.801" v="2950" actId="478"/>
          <ac:inkMkLst>
            <pc:docMk/>
            <pc:sldMk cId="3175861990" sldId="622"/>
            <ac:inkMk id="4" creationId="{3CEFFF18-5241-7E3E-75C6-63FF1EEE21AF}"/>
          </ac:inkMkLst>
        </pc:inkChg>
        <pc:cxnChg chg="del">
          <ac:chgData name="Deepika Vatsa" userId="f7100972-27fe-4ee6-8fb4-ec9b7931b409" providerId="ADAL" clId="{5EFF05DE-8110-4935-9E01-3E31541D52C9}" dt="2025-08-04T11:07:21.787" v="1596" actId="478"/>
          <ac:cxnSpMkLst>
            <pc:docMk/>
            <pc:sldMk cId="3175861990" sldId="622"/>
            <ac:cxnSpMk id="13" creationId="{3C156E8A-E2BE-9F98-1F91-F25EC4632DF1}"/>
          </ac:cxnSpMkLst>
        </pc:cxnChg>
        <pc:cxnChg chg="del">
          <ac:chgData name="Deepika Vatsa" userId="f7100972-27fe-4ee6-8fb4-ec9b7931b409" providerId="ADAL" clId="{5EFF05DE-8110-4935-9E01-3E31541D52C9}" dt="2025-08-04T11:07:19.995" v="1595" actId="478"/>
          <ac:cxnSpMkLst>
            <pc:docMk/>
            <pc:sldMk cId="3175861990" sldId="622"/>
            <ac:cxnSpMk id="14" creationId="{DB4CBCE9-A923-F835-771B-1E2F6541CD3A}"/>
          </ac:cxnSpMkLst>
        </pc:cxnChg>
      </pc:sldChg>
      <pc:sldChg chg="addSp delSp modSp add mod">
        <pc:chgData name="Deepika Vatsa" userId="f7100972-27fe-4ee6-8fb4-ec9b7931b409" providerId="ADAL" clId="{5EFF05DE-8110-4935-9E01-3E31541D52C9}" dt="2025-08-04T11:12:32.448" v="1812" actId="1076"/>
        <pc:sldMkLst>
          <pc:docMk/>
          <pc:sldMk cId="2693662889" sldId="623"/>
        </pc:sldMkLst>
        <pc:spChg chg="del">
          <ac:chgData name="Deepika Vatsa" userId="f7100972-27fe-4ee6-8fb4-ec9b7931b409" providerId="ADAL" clId="{5EFF05DE-8110-4935-9E01-3E31541D52C9}" dt="2025-08-04T11:10:35.642" v="1795" actId="478"/>
          <ac:spMkLst>
            <pc:docMk/>
            <pc:sldMk cId="2693662889" sldId="623"/>
            <ac:spMk id="7" creationId="{751DF657-F65F-091A-CC25-B18BB4B3AAC4}"/>
          </ac:spMkLst>
        </pc:spChg>
        <pc:spChg chg="del">
          <ac:chgData name="Deepika Vatsa" userId="f7100972-27fe-4ee6-8fb4-ec9b7931b409" providerId="ADAL" clId="{5EFF05DE-8110-4935-9E01-3E31541D52C9}" dt="2025-08-04T11:10:32.987" v="1794" actId="478"/>
          <ac:spMkLst>
            <pc:docMk/>
            <pc:sldMk cId="2693662889" sldId="623"/>
            <ac:spMk id="12" creationId="{4FB6B909-6A80-2B79-0962-4035D88FF0AA}"/>
          </ac:spMkLst>
        </pc:spChg>
        <pc:picChg chg="add mod">
          <ac:chgData name="Deepika Vatsa" userId="f7100972-27fe-4ee6-8fb4-ec9b7931b409" providerId="ADAL" clId="{5EFF05DE-8110-4935-9E01-3E31541D52C9}" dt="2025-08-04T11:10:41.711" v="1798" actId="1076"/>
          <ac:picMkLst>
            <pc:docMk/>
            <pc:sldMk cId="2693662889" sldId="623"/>
            <ac:picMk id="5" creationId="{4EAA0C35-0CEA-F500-6154-EF4EA8C7F2EE}"/>
          </ac:picMkLst>
        </pc:picChg>
        <pc:picChg chg="del">
          <ac:chgData name="Deepika Vatsa" userId="f7100972-27fe-4ee6-8fb4-ec9b7931b409" providerId="ADAL" clId="{5EFF05DE-8110-4935-9E01-3E31541D52C9}" dt="2025-08-04T11:10:23.969" v="1789" actId="478"/>
          <ac:picMkLst>
            <pc:docMk/>
            <pc:sldMk cId="2693662889" sldId="623"/>
            <ac:picMk id="6" creationId="{D26DF1DD-8C25-1A5B-D9A5-A6CDCF08A070}"/>
          </ac:picMkLst>
        </pc:picChg>
        <pc:picChg chg="add mod modCrop">
          <ac:chgData name="Deepika Vatsa" userId="f7100972-27fe-4ee6-8fb4-ec9b7931b409" providerId="ADAL" clId="{5EFF05DE-8110-4935-9E01-3E31541D52C9}" dt="2025-08-04T11:12:32.448" v="1812" actId="1076"/>
          <ac:picMkLst>
            <pc:docMk/>
            <pc:sldMk cId="2693662889" sldId="623"/>
            <ac:picMk id="9" creationId="{531B8FAA-15B3-293F-91ED-ACA4FA345003}"/>
          </ac:picMkLst>
        </pc:picChg>
        <pc:picChg chg="del">
          <ac:chgData name="Deepika Vatsa" userId="f7100972-27fe-4ee6-8fb4-ec9b7931b409" providerId="ADAL" clId="{5EFF05DE-8110-4935-9E01-3E31541D52C9}" dt="2025-08-04T11:10:30.240" v="1793" actId="478"/>
          <ac:picMkLst>
            <pc:docMk/>
            <pc:sldMk cId="2693662889" sldId="623"/>
            <ac:picMk id="10" creationId="{098F1C4B-12FB-A3FF-CCCB-E1EE62508753}"/>
          </ac:picMkLst>
        </pc:picChg>
        <pc:cxnChg chg="add mod">
          <ac:chgData name="Deepika Vatsa" userId="f7100972-27fe-4ee6-8fb4-ec9b7931b409" providerId="ADAL" clId="{5EFF05DE-8110-4935-9E01-3E31541D52C9}" dt="2025-08-04T11:12:30.193" v="1811" actId="1076"/>
          <ac:cxnSpMkLst>
            <pc:docMk/>
            <pc:sldMk cId="2693662889" sldId="623"/>
            <ac:cxnSpMk id="11" creationId="{52457E84-43C8-0E46-B3FC-60D1EB01531E}"/>
          </ac:cxnSpMkLst>
        </pc:cxnChg>
      </pc:sldChg>
      <pc:sldChg chg="addSp delSp modSp add mod">
        <pc:chgData name="Deepika Vatsa" userId="f7100972-27fe-4ee6-8fb4-ec9b7931b409" providerId="ADAL" clId="{5EFF05DE-8110-4935-9E01-3E31541D52C9}" dt="2025-08-11T07:56:29.409" v="2951" actId="478"/>
        <pc:sldMkLst>
          <pc:docMk/>
          <pc:sldMk cId="1111010999" sldId="624"/>
        </pc:sldMkLst>
        <pc:picChg chg="del">
          <ac:chgData name="Deepika Vatsa" userId="f7100972-27fe-4ee6-8fb4-ec9b7931b409" providerId="ADAL" clId="{5EFF05DE-8110-4935-9E01-3E31541D52C9}" dt="2025-08-04T11:12:38.684" v="1814" actId="478"/>
          <ac:picMkLst>
            <pc:docMk/>
            <pc:sldMk cId="1111010999" sldId="624"/>
            <ac:picMk id="5" creationId="{4EAA0C35-0CEA-F500-6154-EF4EA8C7F2EE}"/>
          </ac:picMkLst>
        </pc:picChg>
        <pc:picChg chg="add mod">
          <ac:chgData name="Deepika Vatsa" userId="f7100972-27fe-4ee6-8fb4-ec9b7931b409" providerId="ADAL" clId="{5EFF05DE-8110-4935-9E01-3E31541D52C9}" dt="2025-08-04T11:14:25.770" v="1831" actId="14100"/>
          <ac:picMkLst>
            <pc:docMk/>
            <pc:sldMk cId="1111010999" sldId="624"/>
            <ac:picMk id="6" creationId="{334D0E11-2383-8E4A-4D9D-145176CB9F41}"/>
          </ac:picMkLst>
        </pc:picChg>
        <pc:picChg chg="add del mod">
          <ac:chgData name="Deepika Vatsa" userId="f7100972-27fe-4ee6-8fb4-ec9b7931b409" providerId="ADAL" clId="{5EFF05DE-8110-4935-9E01-3E31541D52C9}" dt="2025-08-04T11:13:19.862" v="1823" actId="478"/>
          <ac:picMkLst>
            <pc:docMk/>
            <pc:sldMk cId="1111010999" sldId="624"/>
            <ac:picMk id="8" creationId="{81FD3842-1497-80EB-834B-167B9BE8B00E}"/>
          </ac:picMkLst>
        </pc:picChg>
        <pc:picChg chg="del">
          <ac:chgData name="Deepika Vatsa" userId="f7100972-27fe-4ee6-8fb4-ec9b7931b409" providerId="ADAL" clId="{5EFF05DE-8110-4935-9E01-3E31541D52C9}" dt="2025-08-04T11:12:40.116" v="1815" actId="478"/>
          <ac:picMkLst>
            <pc:docMk/>
            <pc:sldMk cId="1111010999" sldId="624"/>
            <ac:picMk id="9" creationId="{531B8FAA-15B3-293F-91ED-ACA4FA345003}"/>
          </ac:picMkLst>
        </pc:picChg>
        <pc:picChg chg="add mod modCrop">
          <ac:chgData name="Deepika Vatsa" userId="f7100972-27fe-4ee6-8fb4-ec9b7931b409" providerId="ADAL" clId="{5EFF05DE-8110-4935-9E01-3E31541D52C9}" dt="2025-08-04T11:14:32.318" v="1833" actId="1076"/>
          <ac:picMkLst>
            <pc:docMk/>
            <pc:sldMk cId="1111010999" sldId="624"/>
            <ac:picMk id="12" creationId="{F52217BB-069F-FAAB-B2C1-82CF81E73D00}"/>
          </ac:picMkLst>
        </pc:picChg>
        <pc:inkChg chg="add del">
          <ac:chgData name="Deepika Vatsa" userId="f7100972-27fe-4ee6-8fb4-ec9b7931b409" providerId="ADAL" clId="{5EFF05DE-8110-4935-9E01-3E31541D52C9}" dt="2025-08-11T07:56:29.409" v="2951" actId="478"/>
          <ac:inkMkLst>
            <pc:docMk/>
            <pc:sldMk cId="1111010999" sldId="624"/>
            <ac:inkMk id="4" creationId="{91CB9E9E-DAFD-5FFF-09B6-70F13D4AEB40}"/>
          </ac:inkMkLst>
        </pc:inkChg>
        <pc:cxnChg chg="del">
          <ac:chgData name="Deepika Vatsa" userId="f7100972-27fe-4ee6-8fb4-ec9b7931b409" providerId="ADAL" clId="{5EFF05DE-8110-4935-9E01-3E31541D52C9}" dt="2025-08-04T11:12:42.129" v="1816" actId="478"/>
          <ac:cxnSpMkLst>
            <pc:docMk/>
            <pc:sldMk cId="1111010999" sldId="624"/>
            <ac:cxnSpMk id="11" creationId="{52457E84-43C8-0E46-B3FC-60D1EB01531E}"/>
          </ac:cxnSpMkLst>
        </pc:cxnChg>
      </pc:sldChg>
      <pc:sldChg chg="addSp delSp modSp add mod">
        <pc:chgData name="Deepika Vatsa" userId="f7100972-27fe-4ee6-8fb4-ec9b7931b409" providerId="ADAL" clId="{5EFF05DE-8110-4935-9E01-3E31541D52C9}" dt="2025-08-11T07:56:31.808" v="2952" actId="478"/>
        <pc:sldMkLst>
          <pc:docMk/>
          <pc:sldMk cId="1495270042" sldId="625"/>
        </pc:sldMkLst>
        <pc:spChg chg="add mod">
          <ac:chgData name="Deepika Vatsa" userId="f7100972-27fe-4ee6-8fb4-ec9b7931b409" providerId="ADAL" clId="{5EFF05DE-8110-4935-9E01-3E31541D52C9}" dt="2025-08-05T04:09:12.940" v="2025" actId="6549"/>
          <ac:spMkLst>
            <pc:docMk/>
            <pc:sldMk cId="1495270042" sldId="625"/>
            <ac:spMk id="7" creationId="{372E3DEE-6DD2-E13E-BF75-5053732AC9D2}"/>
          </ac:spMkLst>
        </pc:spChg>
        <pc:spChg chg="add mod">
          <ac:chgData name="Deepika Vatsa" userId="f7100972-27fe-4ee6-8fb4-ec9b7931b409" providerId="ADAL" clId="{5EFF05DE-8110-4935-9E01-3E31541D52C9}" dt="2025-08-05T04:10:11.526" v="2079" actId="1076"/>
          <ac:spMkLst>
            <pc:docMk/>
            <pc:sldMk cId="1495270042" sldId="625"/>
            <ac:spMk id="10" creationId="{06872F6C-C0E5-89E3-B072-A533BE817596}"/>
          </ac:spMkLst>
        </pc:spChg>
        <pc:picChg chg="add mod">
          <ac:chgData name="Deepika Vatsa" userId="f7100972-27fe-4ee6-8fb4-ec9b7931b409" providerId="ADAL" clId="{5EFF05DE-8110-4935-9E01-3E31541D52C9}" dt="2025-08-05T04:05:59.864" v="1845" actId="1076"/>
          <ac:picMkLst>
            <pc:docMk/>
            <pc:sldMk cId="1495270042" sldId="625"/>
            <ac:picMk id="5" creationId="{A3B354CF-56D3-5312-2D0C-F84D0D8524E7}"/>
          </ac:picMkLst>
        </pc:picChg>
        <pc:picChg chg="del">
          <ac:chgData name="Deepika Vatsa" userId="f7100972-27fe-4ee6-8fb4-ec9b7931b409" providerId="ADAL" clId="{5EFF05DE-8110-4935-9E01-3E31541D52C9}" dt="2025-08-05T04:05:49.696" v="1842" actId="478"/>
          <ac:picMkLst>
            <pc:docMk/>
            <pc:sldMk cId="1495270042" sldId="625"/>
            <ac:picMk id="6" creationId="{334D0E11-2383-8E4A-4D9D-145176CB9F41}"/>
          </ac:picMkLst>
        </pc:picChg>
        <pc:picChg chg="add mod">
          <ac:chgData name="Deepika Vatsa" userId="f7100972-27fe-4ee6-8fb4-ec9b7931b409" providerId="ADAL" clId="{5EFF05DE-8110-4935-9E01-3E31541D52C9}" dt="2025-08-05T04:10:07.986" v="2078" actId="1076"/>
          <ac:picMkLst>
            <pc:docMk/>
            <pc:sldMk cId="1495270042" sldId="625"/>
            <ac:picMk id="9" creationId="{832F01AF-8237-E57A-C10B-A3AC054A5F9E}"/>
          </ac:picMkLst>
        </pc:picChg>
        <pc:picChg chg="del">
          <ac:chgData name="Deepika Vatsa" userId="f7100972-27fe-4ee6-8fb4-ec9b7931b409" providerId="ADAL" clId="{5EFF05DE-8110-4935-9E01-3E31541D52C9}" dt="2025-08-05T04:06:07.575" v="1846" actId="478"/>
          <ac:picMkLst>
            <pc:docMk/>
            <pc:sldMk cId="1495270042" sldId="625"/>
            <ac:picMk id="12" creationId="{F52217BB-069F-FAAB-B2C1-82CF81E73D00}"/>
          </ac:picMkLst>
        </pc:picChg>
        <pc:inkChg chg="add del">
          <ac:chgData name="Deepika Vatsa" userId="f7100972-27fe-4ee6-8fb4-ec9b7931b409" providerId="ADAL" clId="{5EFF05DE-8110-4935-9E01-3E31541D52C9}" dt="2025-08-11T07:56:31.808" v="2952" actId="478"/>
          <ac:inkMkLst>
            <pc:docMk/>
            <pc:sldMk cId="1495270042" sldId="625"/>
            <ac:inkMk id="4" creationId="{C9CB3550-CBDE-9625-F093-A935F1D26CE5}"/>
          </ac:inkMkLst>
        </pc:inkChg>
      </pc:sldChg>
      <pc:sldChg chg="addSp delSp modSp add mod">
        <pc:chgData name="Deepika Vatsa" userId="f7100972-27fe-4ee6-8fb4-ec9b7931b409" providerId="ADAL" clId="{5EFF05DE-8110-4935-9E01-3E31541D52C9}" dt="2025-08-11T07:56:34.531" v="2953" actId="478"/>
        <pc:sldMkLst>
          <pc:docMk/>
          <pc:sldMk cId="3509878384" sldId="626"/>
        </pc:sldMkLst>
        <pc:spChg chg="del">
          <ac:chgData name="Deepika Vatsa" userId="f7100972-27fe-4ee6-8fb4-ec9b7931b409" providerId="ADAL" clId="{5EFF05DE-8110-4935-9E01-3E31541D52C9}" dt="2025-08-05T04:11:29.347" v="2082" actId="478"/>
          <ac:spMkLst>
            <pc:docMk/>
            <pc:sldMk cId="3509878384" sldId="626"/>
            <ac:spMk id="7" creationId="{372E3DEE-6DD2-E13E-BF75-5053732AC9D2}"/>
          </ac:spMkLst>
        </pc:spChg>
        <pc:spChg chg="mod">
          <ac:chgData name="Deepika Vatsa" userId="f7100972-27fe-4ee6-8fb4-ec9b7931b409" providerId="ADAL" clId="{5EFF05DE-8110-4935-9E01-3E31541D52C9}" dt="2025-08-05T04:23:29.531" v="2176" actId="1076"/>
          <ac:spMkLst>
            <pc:docMk/>
            <pc:sldMk cId="3509878384" sldId="626"/>
            <ac:spMk id="10" creationId="{06872F6C-C0E5-89E3-B072-A533BE817596}"/>
          </ac:spMkLst>
        </pc:spChg>
        <pc:picChg chg="del">
          <ac:chgData name="Deepika Vatsa" userId="f7100972-27fe-4ee6-8fb4-ec9b7931b409" providerId="ADAL" clId="{5EFF05DE-8110-4935-9E01-3E31541D52C9}" dt="2025-08-05T04:11:25.538" v="2081" actId="478"/>
          <ac:picMkLst>
            <pc:docMk/>
            <pc:sldMk cId="3509878384" sldId="626"/>
            <ac:picMk id="5" creationId="{A3B354CF-56D3-5312-2D0C-F84D0D8524E7}"/>
          </ac:picMkLst>
        </pc:picChg>
        <pc:picChg chg="mod">
          <ac:chgData name="Deepika Vatsa" userId="f7100972-27fe-4ee6-8fb4-ec9b7931b409" providerId="ADAL" clId="{5EFF05DE-8110-4935-9E01-3E31541D52C9}" dt="2025-08-05T04:11:38.508" v="2084" actId="1076"/>
          <ac:picMkLst>
            <pc:docMk/>
            <pc:sldMk cId="3509878384" sldId="626"/>
            <ac:picMk id="9" creationId="{832F01AF-8237-E57A-C10B-A3AC054A5F9E}"/>
          </ac:picMkLst>
        </pc:picChg>
        <pc:inkChg chg="add del">
          <ac:chgData name="Deepika Vatsa" userId="f7100972-27fe-4ee6-8fb4-ec9b7931b409" providerId="ADAL" clId="{5EFF05DE-8110-4935-9E01-3E31541D52C9}" dt="2025-08-11T07:56:34.531" v="2953" actId="478"/>
          <ac:inkMkLst>
            <pc:docMk/>
            <pc:sldMk cId="3509878384" sldId="626"/>
            <ac:inkMk id="4" creationId="{0DE1C4D6-6A8D-BE75-33EF-A14DE603E5C9}"/>
          </ac:inkMkLst>
        </pc:inkChg>
      </pc:sldChg>
      <pc:sldChg chg="addSp delSp modSp add mod">
        <pc:chgData name="Deepika Vatsa" userId="f7100972-27fe-4ee6-8fb4-ec9b7931b409" providerId="ADAL" clId="{5EFF05DE-8110-4935-9E01-3E31541D52C9}" dt="2025-08-11T07:56:37.166" v="2954" actId="478"/>
        <pc:sldMkLst>
          <pc:docMk/>
          <pc:sldMk cId="3464093060" sldId="627"/>
        </pc:sldMkLst>
        <pc:spChg chg="del">
          <ac:chgData name="Deepika Vatsa" userId="f7100972-27fe-4ee6-8fb4-ec9b7931b409" providerId="ADAL" clId="{5EFF05DE-8110-4935-9E01-3E31541D52C9}" dt="2025-08-05T04:24:46.421" v="2183" actId="478"/>
          <ac:spMkLst>
            <pc:docMk/>
            <pc:sldMk cId="3464093060" sldId="627"/>
            <ac:spMk id="10" creationId="{06872F6C-C0E5-89E3-B072-A533BE817596}"/>
          </ac:spMkLst>
        </pc:spChg>
        <pc:spChg chg="add mod">
          <ac:chgData name="Deepika Vatsa" userId="f7100972-27fe-4ee6-8fb4-ec9b7931b409" providerId="ADAL" clId="{5EFF05DE-8110-4935-9E01-3E31541D52C9}" dt="2025-08-05T04:26:56.539" v="2293" actId="1076"/>
          <ac:spMkLst>
            <pc:docMk/>
            <pc:sldMk cId="3464093060" sldId="627"/>
            <ac:spMk id="12" creationId="{9D30E5AD-FDF0-6D2E-9058-0A39728A1386}"/>
          </ac:spMkLst>
        </pc:spChg>
        <pc:picChg chg="add del mod">
          <ac:chgData name="Deepika Vatsa" userId="f7100972-27fe-4ee6-8fb4-ec9b7931b409" providerId="ADAL" clId="{5EFF05DE-8110-4935-9E01-3E31541D52C9}" dt="2025-08-05T04:25:12.098" v="2184" actId="478"/>
          <ac:picMkLst>
            <pc:docMk/>
            <pc:sldMk cId="3464093060" sldId="627"/>
            <ac:picMk id="5" creationId="{A18756FC-8E7D-F518-E61D-6197D54886AB}"/>
          </ac:picMkLst>
        </pc:picChg>
        <pc:picChg chg="add mod">
          <ac:chgData name="Deepika Vatsa" userId="f7100972-27fe-4ee6-8fb4-ec9b7931b409" providerId="ADAL" clId="{5EFF05DE-8110-4935-9E01-3E31541D52C9}" dt="2025-08-05T04:25:19.578" v="2188" actId="1076"/>
          <ac:picMkLst>
            <pc:docMk/>
            <pc:sldMk cId="3464093060" sldId="627"/>
            <ac:picMk id="7" creationId="{69EFFCA0-87B1-2CFE-CE38-F3DFEB8C2B62}"/>
          </ac:picMkLst>
        </pc:picChg>
        <pc:picChg chg="del">
          <ac:chgData name="Deepika Vatsa" userId="f7100972-27fe-4ee6-8fb4-ec9b7931b409" providerId="ADAL" clId="{5EFF05DE-8110-4935-9E01-3E31541D52C9}" dt="2025-08-05T04:24:37.008" v="2178" actId="478"/>
          <ac:picMkLst>
            <pc:docMk/>
            <pc:sldMk cId="3464093060" sldId="627"/>
            <ac:picMk id="9" creationId="{832F01AF-8237-E57A-C10B-A3AC054A5F9E}"/>
          </ac:picMkLst>
        </pc:picChg>
        <pc:picChg chg="add mod">
          <ac:chgData name="Deepika Vatsa" userId="f7100972-27fe-4ee6-8fb4-ec9b7931b409" providerId="ADAL" clId="{5EFF05DE-8110-4935-9E01-3E31541D52C9}" dt="2025-08-05T04:25:58.424" v="2192" actId="1076"/>
          <ac:picMkLst>
            <pc:docMk/>
            <pc:sldMk cId="3464093060" sldId="627"/>
            <ac:picMk id="11" creationId="{08AE5FAA-8181-1643-A6DB-F3C6FAD2F249}"/>
          </ac:picMkLst>
        </pc:picChg>
        <pc:inkChg chg="add del">
          <ac:chgData name="Deepika Vatsa" userId="f7100972-27fe-4ee6-8fb4-ec9b7931b409" providerId="ADAL" clId="{5EFF05DE-8110-4935-9E01-3E31541D52C9}" dt="2025-08-11T07:56:37.166" v="2954" actId="478"/>
          <ac:inkMkLst>
            <pc:docMk/>
            <pc:sldMk cId="3464093060" sldId="627"/>
            <ac:inkMk id="4" creationId="{E74E7432-15BE-5555-83A8-B8D9A945D9F3}"/>
          </ac:inkMkLst>
        </pc:inkChg>
      </pc:sldChg>
      <pc:sldChg chg="addSp delSp modSp add mod">
        <pc:chgData name="Deepika Vatsa" userId="f7100972-27fe-4ee6-8fb4-ec9b7931b409" providerId="ADAL" clId="{5EFF05DE-8110-4935-9E01-3E31541D52C9}" dt="2025-08-11T07:56:39.960" v="2955" actId="478"/>
        <pc:sldMkLst>
          <pc:docMk/>
          <pc:sldMk cId="1201745104" sldId="628"/>
        </pc:sldMkLst>
        <pc:spChg chg="del">
          <ac:chgData name="Deepika Vatsa" userId="f7100972-27fe-4ee6-8fb4-ec9b7931b409" providerId="ADAL" clId="{5EFF05DE-8110-4935-9E01-3E31541D52C9}" dt="2025-08-05T04:31:46.522" v="2299" actId="478"/>
          <ac:spMkLst>
            <pc:docMk/>
            <pc:sldMk cId="1201745104" sldId="628"/>
            <ac:spMk id="12" creationId="{9D30E5AD-FDF0-6D2E-9058-0A39728A1386}"/>
          </ac:spMkLst>
        </pc:spChg>
        <pc:grpChg chg="mod">
          <ac:chgData name="Deepika Vatsa" userId="f7100972-27fe-4ee6-8fb4-ec9b7931b409" providerId="ADAL" clId="{5EFF05DE-8110-4935-9E01-3E31541D52C9}" dt="2025-08-05T04:32:16.037" v="2306"/>
          <ac:grpSpMkLst>
            <pc:docMk/>
            <pc:sldMk cId="1201745104" sldId="628"/>
            <ac:grpSpMk id="10" creationId="{24BF52CD-B373-8FE5-9E16-D170172EE65E}"/>
          </ac:grpSpMkLst>
        </pc:grpChg>
        <pc:grpChg chg="mod">
          <ac:chgData name="Deepika Vatsa" userId="f7100972-27fe-4ee6-8fb4-ec9b7931b409" providerId="ADAL" clId="{5EFF05DE-8110-4935-9E01-3E31541D52C9}" dt="2025-08-05T04:32:20.804" v="2310"/>
          <ac:grpSpMkLst>
            <pc:docMk/>
            <pc:sldMk cId="1201745104" sldId="628"/>
            <ac:grpSpMk id="16" creationId="{4466046A-F37A-8F4B-7054-702C50C6F748}"/>
          </ac:grpSpMkLst>
        </pc:grpChg>
        <pc:grpChg chg="del mod">
          <ac:chgData name="Deepika Vatsa" userId="f7100972-27fe-4ee6-8fb4-ec9b7931b409" providerId="ADAL" clId="{5EFF05DE-8110-4935-9E01-3E31541D52C9}" dt="2025-08-05T04:32:27.287" v="2321"/>
          <ac:grpSpMkLst>
            <pc:docMk/>
            <pc:sldMk cId="1201745104" sldId="628"/>
            <ac:grpSpMk id="20" creationId="{1A9AC0FE-86DD-F440-B521-605C299A2474}"/>
          </ac:grpSpMkLst>
        </pc:grpChg>
        <pc:grpChg chg="mod">
          <ac:chgData name="Deepika Vatsa" userId="f7100972-27fe-4ee6-8fb4-ec9b7931b409" providerId="ADAL" clId="{5EFF05DE-8110-4935-9E01-3E31541D52C9}" dt="2025-08-05T04:32:27.287" v="2321"/>
          <ac:grpSpMkLst>
            <pc:docMk/>
            <pc:sldMk cId="1201745104" sldId="628"/>
            <ac:grpSpMk id="27" creationId="{3E32520C-536C-87FB-9846-6F78640D812F}"/>
          </ac:grpSpMkLst>
        </pc:grpChg>
        <pc:grpChg chg="mod">
          <ac:chgData name="Deepika Vatsa" userId="f7100972-27fe-4ee6-8fb4-ec9b7931b409" providerId="ADAL" clId="{5EFF05DE-8110-4935-9E01-3E31541D52C9}" dt="2025-08-05T04:32:54.827" v="2332"/>
          <ac:grpSpMkLst>
            <pc:docMk/>
            <pc:sldMk cId="1201745104" sldId="628"/>
            <ac:grpSpMk id="38" creationId="{DB07284A-A61E-6C19-55F8-A5A8FF3763C9}"/>
          </ac:grpSpMkLst>
        </pc:grpChg>
        <pc:grpChg chg="mod">
          <ac:chgData name="Deepika Vatsa" userId="f7100972-27fe-4ee6-8fb4-ec9b7931b409" providerId="ADAL" clId="{5EFF05DE-8110-4935-9E01-3E31541D52C9}" dt="2025-08-05T04:32:54.827" v="2332"/>
          <ac:grpSpMkLst>
            <pc:docMk/>
            <pc:sldMk cId="1201745104" sldId="628"/>
            <ac:grpSpMk id="39" creationId="{CD8472CC-26DE-716E-8637-43E980CDAB87}"/>
          </ac:grpSpMkLst>
        </pc:grpChg>
        <pc:grpChg chg="mod">
          <ac:chgData name="Deepika Vatsa" userId="f7100972-27fe-4ee6-8fb4-ec9b7931b409" providerId="ADAL" clId="{5EFF05DE-8110-4935-9E01-3E31541D52C9}" dt="2025-08-05T04:32:54.827" v="2332"/>
          <ac:grpSpMkLst>
            <pc:docMk/>
            <pc:sldMk cId="1201745104" sldId="628"/>
            <ac:grpSpMk id="40" creationId="{89B24D7C-A27F-FB45-A901-EAB0496907A8}"/>
          </ac:grpSpMkLst>
        </pc:grpChg>
        <pc:grpChg chg="mod">
          <ac:chgData name="Deepika Vatsa" userId="f7100972-27fe-4ee6-8fb4-ec9b7931b409" providerId="ADAL" clId="{5EFF05DE-8110-4935-9E01-3E31541D52C9}" dt="2025-08-05T04:33:00.403" v="2342"/>
          <ac:grpSpMkLst>
            <pc:docMk/>
            <pc:sldMk cId="1201745104" sldId="628"/>
            <ac:grpSpMk id="50" creationId="{058B26D4-EB80-3E18-67C4-3A7690EC0D1C}"/>
          </ac:grpSpMkLst>
        </pc:grpChg>
        <pc:grpChg chg="mod">
          <ac:chgData name="Deepika Vatsa" userId="f7100972-27fe-4ee6-8fb4-ec9b7931b409" providerId="ADAL" clId="{5EFF05DE-8110-4935-9E01-3E31541D52C9}" dt="2025-08-05T04:33:00.403" v="2342"/>
          <ac:grpSpMkLst>
            <pc:docMk/>
            <pc:sldMk cId="1201745104" sldId="628"/>
            <ac:grpSpMk id="51" creationId="{1E5675D9-91B8-B566-5127-9BE22BF48ED0}"/>
          </ac:grpSpMkLst>
        </pc:grpChg>
        <pc:grpChg chg="del mod">
          <ac:chgData name="Deepika Vatsa" userId="f7100972-27fe-4ee6-8fb4-ec9b7931b409" providerId="ADAL" clId="{5EFF05DE-8110-4935-9E01-3E31541D52C9}" dt="2025-08-05T04:33:03.785" v="2351"/>
          <ac:grpSpMkLst>
            <pc:docMk/>
            <pc:sldMk cId="1201745104" sldId="628"/>
            <ac:grpSpMk id="57" creationId="{129994B5-C670-F5E7-6CB1-F7F2645EF374}"/>
          </ac:grpSpMkLst>
        </pc:grpChg>
        <pc:grpChg chg="del mod">
          <ac:chgData name="Deepika Vatsa" userId="f7100972-27fe-4ee6-8fb4-ec9b7931b409" providerId="ADAL" clId="{5EFF05DE-8110-4935-9E01-3E31541D52C9}" dt="2025-08-05T04:36:06.296" v="2435"/>
          <ac:grpSpMkLst>
            <pc:docMk/>
            <pc:sldMk cId="1201745104" sldId="628"/>
            <ac:grpSpMk id="58" creationId="{4711360C-F117-77D5-C684-EB43C1A4FFD4}"/>
          </ac:grpSpMkLst>
        </pc:grpChg>
        <pc:grpChg chg="del mod">
          <ac:chgData name="Deepika Vatsa" userId="f7100972-27fe-4ee6-8fb4-ec9b7931b409" providerId="ADAL" clId="{5EFF05DE-8110-4935-9E01-3E31541D52C9}" dt="2025-08-05T04:36:06.296" v="2435"/>
          <ac:grpSpMkLst>
            <pc:docMk/>
            <pc:sldMk cId="1201745104" sldId="628"/>
            <ac:grpSpMk id="61" creationId="{168E39FB-8946-1128-93BB-29A28BD55ACF}"/>
          </ac:grpSpMkLst>
        </pc:grpChg>
        <pc:grpChg chg="mod">
          <ac:chgData name="Deepika Vatsa" userId="f7100972-27fe-4ee6-8fb4-ec9b7931b409" providerId="ADAL" clId="{5EFF05DE-8110-4935-9E01-3E31541D52C9}" dt="2025-08-05T04:36:06.296" v="2435"/>
          <ac:grpSpMkLst>
            <pc:docMk/>
            <pc:sldMk cId="1201745104" sldId="628"/>
            <ac:grpSpMk id="65" creationId="{E854F702-6E5F-5E81-18E8-59983F165BE3}"/>
          </ac:grpSpMkLst>
        </pc:grpChg>
        <pc:picChg chg="add mod">
          <ac:chgData name="Deepika Vatsa" userId="f7100972-27fe-4ee6-8fb4-ec9b7931b409" providerId="ADAL" clId="{5EFF05DE-8110-4935-9E01-3E31541D52C9}" dt="2025-08-05T04:31:55.525" v="2302" actId="1076"/>
          <ac:picMkLst>
            <pc:docMk/>
            <pc:sldMk cId="1201745104" sldId="628"/>
            <ac:picMk id="5" creationId="{D2FFA3CE-E942-D472-0A38-D1BE645A11F7}"/>
          </ac:picMkLst>
        </pc:picChg>
        <pc:picChg chg="del">
          <ac:chgData name="Deepika Vatsa" userId="f7100972-27fe-4ee6-8fb4-ec9b7931b409" providerId="ADAL" clId="{5EFF05DE-8110-4935-9E01-3E31541D52C9}" dt="2025-08-05T04:31:39.001" v="2295" actId="478"/>
          <ac:picMkLst>
            <pc:docMk/>
            <pc:sldMk cId="1201745104" sldId="628"/>
            <ac:picMk id="7" creationId="{69EFFCA0-87B1-2CFE-CE38-F3DFEB8C2B62}"/>
          </ac:picMkLst>
        </pc:picChg>
        <pc:picChg chg="del">
          <ac:chgData name="Deepika Vatsa" userId="f7100972-27fe-4ee6-8fb4-ec9b7931b409" providerId="ADAL" clId="{5EFF05DE-8110-4935-9E01-3E31541D52C9}" dt="2025-08-05T04:31:43.955" v="2298" actId="478"/>
          <ac:picMkLst>
            <pc:docMk/>
            <pc:sldMk cId="1201745104" sldId="628"/>
            <ac:picMk id="11" creationId="{08AE5FAA-8181-1643-A6DB-F3C6FAD2F249}"/>
          </ac:picMkLst>
        </pc:picChg>
        <pc:inkChg chg="add del">
          <ac:chgData name="Deepika Vatsa" userId="f7100972-27fe-4ee6-8fb4-ec9b7931b409" providerId="ADAL" clId="{5EFF05DE-8110-4935-9E01-3E31541D52C9}" dt="2025-08-11T07:56:39.960" v="2955" actId="478"/>
          <ac:inkMkLst>
            <pc:docMk/>
            <pc:sldMk cId="1201745104" sldId="628"/>
            <ac:inkMk id="4" creationId="{6376823D-6536-FAFE-31AE-1CEB3A2A9BAE}"/>
          </ac:inkMkLst>
        </pc:inkChg>
        <pc:inkChg chg="add mod">
          <ac:chgData name="Deepika Vatsa" userId="f7100972-27fe-4ee6-8fb4-ec9b7931b409" providerId="ADAL" clId="{5EFF05DE-8110-4935-9E01-3E31541D52C9}" dt="2025-08-05T04:32:16.037" v="2306"/>
          <ac:inkMkLst>
            <pc:docMk/>
            <pc:sldMk cId="1201745104" sldId="628"/>
            <ac:inkMk id="6" creationId="{245D426A-9618-A5D1-E80D-6D702A4FC80C}"/>
          </ac:inkMkLst>
        </pc:inkChg>
        <pc:inkChg chg="add mod">
          <ac:chgData name="Deepika Vatsa" userId="f7100972-27fe-4ee6-8fb4-ec9b7931b409" providerId="ADAL" clId="{5EFF05DE-8110-4935-9E01-3E31541D52C9}" dt="2025-08-05T04:32:16.037" v="2306"/>
          <ac:inkMkLst>
            <pc:docMk/>
            <pc:sldMk cId="1201745104" sldId="628"/>
            <ac:inkMk id="8" creationId="{070583DF-9F4E-5FC3-CAC5-335B227AC3BE}"/>
          </ac:inkMkLst>
        </pc:inkChg>
        <pc:inkChg chg="add mod">
          <ac:chgData name="Deepika Vatsa" userId="f7100972-27fe-4ee6-8fb4-ec9b7931b409" providerId="ADAL" clId="{5EFF05DE-8110-4935-9E01-3E31541D52C9}" dt="2025-08-05T04:32:16.037" v="2306"/>
          <ac:inkMkLst>
            <pc:docMk/>
            <pc:sldMk cId="1201745104" sldId="628"/>
            <ac:inkMk id="9" creationId="{3B57131B-89BC-C371-C23F-47771171918C}"/>
          </ac:inkMkLst>
        </pc:inkChg>
        <pc:inkChg chg="add mod">
          <ac:chgData name="Deepika Vatsa" userId="f7100972-27fe-4ee6-8fb4-ec9b7931b409" providerId="ADAL" clId="{5EFF05DE-8110-4935-9E01-3E31541D52C9}" dt="2025-08-05T04:32:20.804" v="2310"/>
          <ac:inkMkLst>
            <pc:docMk/>
            <pc:sldMk cId="1201745104" sldId="628"/>
            <ac:inkMk id="13" creationId="{8DABC94A-76CD-75FB-EF39-8CE2893FF24D}"/>
          </ac:inkMkLst>
        </pc:inkChg>
        <pc:inkChg chg="add mod">
          <ac:chgData name="Deepika Vatsa" userId="f7100972-27fe-4ee6-8fb4-ec9b7931b409" providerId="ADAL" clId="{5EFF05DE-8110-4935-9E01-3E31541D52C9}" dt="2025-08-05T04:32:20.804" v="2310"/>
          <ac:inkMkLst>
            <pc:docMk/>
            <pc:sldMk cId="1201745104" sldId="628"/>
            <ac:inkMk id="14" creationId="{AC747DA9-D19E-08B6-9B44-72BFA47ACE94}"/>
          </ac:inkMkLst>
        </pc:inkChg>
        <pc:inkChg chg="add mod">
          <ac:chgData name="Deepika Vatsa" userId="f7100972-27fe-4ee6-8fb4-ec9b7931b409" providerId="ADAL" clId="{5EFF05DE-8110-4935-9E01-3E31541D52C9}" dt="2025-08-05T04:32:27.287" v="2321"/>
          <ac:inkMkLst>
            <pc:docMk/>
            <pc:sldMk cId="1201745104" sldId="628"/>
            <ac:inkMk id="15" creationId="{F8EED9CA-04FE-7734-9AA1-CAD705C956EC}"/>
          </ac:inkMkLst>
        </pc:inkChg>
        <pc:inkChg chg="add mod">
          <ac:chgData name="Deepika Vatsa" userId="f7100972-27fe-4ee6-8fb4-ec9b7931b409" providerId="ADAL" clId="{5EFF05DE-8110-4935-9E01-3E31541D52C9}" dt="2025-08-05T04:32:27.287" v="2321"/>
          <ac:inkMkLst>
            <pc:docMk/>
            <pc:sldMk cId="1201745104" sldId="628"/>
            <ac:inkMk id="17" creationId="{5612D75B-CB91-C384-0EBB-6E5C14EBDEE5}"/>
          </ac:inkMkLst>
        </pc:inkChg>
        <pc:inkChg chg="add mod">
          <ac:chgData name="Deepika Vatsa" userId="f7100972-27fe-4ee6-8fb4-ec9b7931b409" providerId="ADAL" clId="{5EFF05DE-8110-4935-9E01-3E31541D52C9}" dt="2025-08-05T04:32:27.287" v="2321"/>
          <ac:inkMkLst>
            <pc:docMk/>
            <pc:sldMk cId="1201745104" sldId="628"/>
            <ac:inkMk id="18" creationId="{ECB8125E-2AC3-D3AC-3F19-3D8C35716B4C}"/>
          </ac:inkMkLst>
        </pc:inkChg>
        <pc:inkChg chg="add mod">
          <ac:chgData name="Deepika Vatsa" userId="f7100972-27fe-4ee6-8fb4-ec9b7931b409" providerId="ADAL" clId="{5EFF05DE-8110-4935-9E01-3E31541D52C9}" dt="2025-08-05T04:32:27.287" v="2321"/>
          <ac:inkMkLst>
            <pc:docMk/>
            <pc:sldMk cId="1201745104" sldId="628"/>
            <ac:inkMk id="19" creationId="{0E05DB85-48E3-78C1-C662-852A7CC50C47}"/>
          </ac:inkMkLst>
        </pc:inkChg>
        <pc:inkChg chg="add mod">
          <ac:chgData name="Deepika Vatsa" userId="f7100972-27fe-4ee6-8fb4-ec9b7931b409" providerId="ADAL" clId="{5EFF05DE-8110-4935-9E01-3E31541D52C9}" dt="2025-08-05T04:32:27.287" v="2321"/>
          <ac:inkMkLst>
            <pc:docMk/>
            <pc:sldMk cId="1201745104" sldId="628"/>
            <ac:inkMk id="21" creationId="{8CF2FDA6-8101-75D5-0D74-5ECA849D14B6}"/>
          </ac:inkMkLst>
        </pc:inkChg>
        <pc:inkChg chg="add mod">
          <ac:chgData name="Deepika Vatsa" userId="f7100972-27fe-4ee6-8fb4-ec9b7931b409" providerId="ADAL" clId="{5EFF05DE-8110-4935-9E01-3E31541D52C9}" dt="2025-08-05T04:32:27.287" v="2321"/>
          <ac:inkMkLst>
            <pc:docMk/>
            <pc:sldMk cId="1201745104" sldId="628"/>
            <ac:inkMk id="22" creationId="{193F8D2B-74AE-823D-0CF0-E41AF821C936}"/>
          </ac:inkMkLst>
        </pc:inkChg>
        <pc:inkChg chg="add mod">
          <ac:chgData name="Deepika Vatsa" userId="f7100972-27fe-4ee6-8fb4-ec9b7931b409" providerId="ADAL" clId="{5EFF05DE-8110-4935-9E01-3E31541D52C9}" dt="2025-08-05T04:32:27.287" v="2321"/>
          <ac:inkMkLst>
            <pc:docMk/>
            <pc:sldMk cId="1201745104" sldId="628"/>
            <ac:inkMk id="23" creationId="{DD8512AC-94A7-D68A-1B57-58D9D99F098C}"/>
          </ac:inkMkLst>
        </pc:inkChg>
        <pc:inkChg chg="add mod">
          <ac:chgData name="Deepika Vatsa" userId="f7100972-27fe-4ee6-8fb4-ec9b7931b409" providerId="ADAL" clId="{5EFF05DE-8110-4935-9E01-3E31541D52C9}" dt="2025-08-05T04:32:27.287" v="2321"/>
          <ac:inkMkLst>
            <pc:docMk/>
            <pc:sldMk cId="1201745104" sldId="628"/>
            <ac:inkMk id="24" creationId="{627FA31C-57B8-395F-6E2A-522207BB0B70}"/>
          </ac:inkMkLst>
        </pc:inkChg>
        <pc:inkChg chg="add mod">
          <ac:chgData name="Deepika Vatsa" userId="f7100972-27fe-4ee6-8fb4-ec9b7931b409" providerId="ADAL" clId="{5EFF05DE-8110-4935-9E01-3E31541D52C9}" dt="2025-08-05T04:32:27.287" v="2321"/>
          <ac:inkMkLst>
            <pc:docMk/>
            <pc:sldMk cId="1201745104" sldId="628"/>
            <ac:inkMk id="25" creationId="{C4337DDC-E859-B0B4-FBAD-ADEE96429B5B}"/>
          </ac:inkMkLst>
        </pc:inkChg>
        <pc:inkChg chg="add mod">
          <ac:chgData name="Deepika Vatsa" userId="f7100972-27fe-4ee6-8fb4-ec9b7931b409" providerId="ADAL" clId="{5EFF05DE-8110-4935-9E01-3E31541D52C9}" dt="2025-08-05T04:32:27.287" v="2321"/>
          <ac:inkMkLst>
            <pc:docMk/>
            <pc:sldMk cId="1201745104" sldId="628"/>
            <ac:inkMk id="26" creationId="{8297D90B-A100-FE31-9F53-A96DC77EFFB4}"/>
          </ac:inkMkLst>
        </pc:inkChg>
        <pc:inkChg chg="add mod">
          <ac:chgData name="Deepika Vatsa" userId="f7100972-27fe-4ee6-8fb4-ec9b7931b409" providerId="ADAL" clId="{5EFF05DE-8110-4935-9E01-3E31541D52C9}" dt="2025-08-05T04:32:54.827" v="2332"/>
          <ac:inkMkLst>
            <pc:docMk/>
            <pc:sldMk cId="1201745104" sldId="628"/>
            <ac:inkMk id="28" creationId="{3A9419DA-5C01-C87B-EFBF-0EF0DB324804}"/>
          </ac:inkMkLst>
        </pc:inkChg>
        <pc:inkChg chg="add mod">
          <ac:chgData name="Deepika Vatsa" userId="f7100972-27fe-4ee6-8fb4-ec9b7931b409" providerId="ADAL" clId="{5EFF05DE-8110-4935-9E01-3E31541D52C9}" dt="2025-08-05T04:32:54.827" v="2332"/>
          <ac:inkMkLst>
            <pc:docMk/>
            <pc:sldMk cId="1201745104" sldId="628"/>
            <ac:inkMk id="29" creationId="{1AC7CA7E-7B1D-F920-3D7E-C7563C643F52}"/>
          </ac:inkMkLst>
        </pc:inkChg>
        <pc:inkChg chg="add mod">
          <ac:chgData name="Deepika Vatsa" userId="f7100972-27fe-4ee6-8fb4-ec9b7931b409" providerId="ADAL" clId="{5EFF05DE-8110-4935-9E01-3E31541D52C9}" dt="2025-08-05T04:32:54.827" v="2332"/>
          <ac:inkMkLst>
            <pc:docMk/>
            <pc:sldMk cId="1201745104" sldId="628"/>
            <ac:inkMk id="30" creationId="{3537DBBF-0892-7553-49DB-D497778563E0}"/>
          </ac:inkMkLst>
        </pc:inkChg>
        <pc:inkChg chg="add mod">
          <ac:chgData name="Deepika Vatsa" userId="f7100972-27fe-4ee6-8fb4-ec9b7931b409" providerId="ADAL" clId="{5EFF05DE-8110-4935-9E01-3E31541D52C9}" dt="2025-08-05T04:32:54.827" v="2332"/>
          <ac:inkMkLst>
            <pc:docMk/>
            <pc:sldMk cId="1201745104" sldId="628"/>
            <ac:inkMk id="31" creationId="{C2EB5479-3AFF-01FB-758D-47F3FE19251A}"/>
          </ac:inkMkLst>
        </pc:inkChg>
        <pc:inkChg chg="add mod">
          <ac:chgData name="Deepika Vatsa" userId="f7100972-27fe-4ee6-8fb4-ec9b7931b409" providerId="ADAL" clId="{5EFF05DE-8110-4935-9E01-3E31541D52C9}" dt="2025-08-05T04:32:54.827" v="2332"/>
          <ac:inkMkLst>
            <pc:docMk/>
            <pc:sldMk cId="1201745104" sldId="628"/>
            <ac:inkMk id="32" creationId="{54125B68-206F-725F-F4EA-960E4E573B25}"/>
          </ac:inkMkLst>
        </pc:inkChg>
        <pc:inkChg chg="add mod">
          <ac:chgData name="Deepika Vatsa" userId="f7100972-27fe-4ee6-8fb4-ec9b7931b409" providerId="ADAL" clId="{5EFF05DE-8110-4935-9E01-3E31541D52C9}" dt="2025-08-05T04:32:54.827" v="2332"/>
          <ac:inkMkLst>
            <pc:docMk/>
            <pc:sldMk cId="1201745104" sldId="628"/>
            <ac:inkMk id="33" creationId="{6338E3DE-6710-9D44-0FF5-52AA0082C4B8}"/>
          </ac:inkMkLst>
        </pc:inkChg>
        <pc:inkChg chg="add mod">
          <ac:chgData name="Deepika Vatsa" userId="f7100972-27fe-4ee6-8fb4-ec9b7931b409" providerId="ADAL" clId="{5EFF05DE-8110-4935-9E01-3E31541D52C9}" dt="2025-08-05T04:32:54.827" v="2332"/>
          <ac:inkMkLst>
            <pc:docMk/>
            <pc:sldMk cId="1201745104" sldId="628"/>
            <ac:inkMk id="34" creationId="{0B7EBF55-2E83-AB1E-3C6F-E2AA4D48C77C}"/>
          </ac:inkMkLst>
        </pc:inkChg>
        <pc:inkChg chg="add">
          <ac:chgData name="Deepika Vatsa" userId="f7100972-27fe-4ee6-8fb4-ec9b7931b409" providerId="ADAL" clId="{5EFF05DE-8110-4935-9E01-3E31541D52C9}" dt="2025-08-05T04:32:53.537" v="2329" actId="9405"/>
          <ac:inkMkLst>
            <pc:docMk/>
            <pc:sldMk cId="1201745104" sldId="628"/>
            <ac:inkMk id="35" creationId="{25FFC602-7F14-4E75-F4D8-1F060084AE62}"/>
          </ac:inkMkLst>
        </pc:inkChg>
        <pc:inkChg chg="add">
          <ac:chgData name="Deepika Vatsa" userId="f7100972-27fe-4ee6-8fb4-ec9b7931b409" providerId="ADAL" clId="{5EFF05DE-8110-4935-9E01-3E31541D52C9}" dt="2025-08-05T04:32:53.892" v="2330" actId="9405"/>
          <ac:inkMkLst>
            <pc:docMk/>
            <pc:sldMk cId="1201745104" sldId="628"/>
            <ac:inkMk id="36" creationId="{2C4F66A9-89AC-D139-8FDE-E1624B1EF077}"/>
          </ac:inkMkLst>
        </pc:inkChg>
        <pc:inkChg chg="add">
          <ac:chgData name="Deepika Vatsa" userId="f7100972-27fe-4ee6-8fb4-ec9b7931b409" providerId="ADAL" clId="{5EFF05DE-8110-4935-9E01-3E31541D52C9}" dt="2025-08-05T04:32:54.230" v="2331" actId="9405"/>
          <ac:inkMkLst>
            <pc:docMk/>
            <pc:sldMk cId="1201745104" sldId="628"/>
            <ac:inkMk id="37" creationId="{9B65AF52-1969-DE12-705B-B1F37B19942C}"/>
          </ac:inkMkLst>
        </pc:inkChg>
        <pc:inkChg chg="add">
          <ac:chgData name="Deepika Vatsa" userId="f7100972-27fe-4ee6-8fb4-ec9b7931b409" providerId="ADAL" clId="{5EFF05DE-8110-4935-9E01-3E31541D52C9}" dt="2025-08-05T04:32:55.404" v="2333" actId="9405"/>
          <ac:inkMkLst>
            <pc:docMk/>
            <pc:sldMk cId="1201745104" sldId="628"/>
            <ac:inkMk id="41" creationId="{7788A6A7-3D4F-0623-2A73-6EFF39499B01}"/>
          </ac:inkMkLst>
        </pc:inkChg>
        <pc:inkChg chg="add mod">
          <ac:chgData name="Deepika Vatsa" userId="f7100972-27fe-4ee6-8fb4-ec9b7931b409" providerId="ADAL" clId="{5EFF05DE-8110-4935-9E01-3E31541D52C9}" dt="2025-08-05T04:33:00.403" v="2342"/>
          <ac:inkMkLst>
            <pc:docMk/>
            <pc:sldMk cId="1201745104" sldId="628"/>
            <ac:inkMk id="42" creationId="{004938E0-91AD-C967-DEE9-9631241E5F34}"/>
          </ac:inkMkLst>
        </pc:inkChg>
        <pc:inkChg chg="add mod">
          <ac:chgData name="Deepika Vatsa" userId="f7100972-27fe-4ee6-8fb4-ec9b7931b409" providerId="ADAL" clId="{5EFF05DE-8110-4935-9E01-3E31541D52C9}" dt="2025-08-05T04:33:00.403" v="2342"/>
          <ac:inkMkLst>
            <pc:docMk/>
            <pc:sldMk cId="1201745104" sldId="628"/>
            <ac:inkMk id="43" creationId="{A2F4324F-D105-0C19-8158-D41F54CA2844}"/>
          </ac:inkMkLst>
        </pc:inkChg>
        <pc:inkChg chg="add mod">
          <ac:chgData name="Deepika Vatsa" userId="f7100972-27fe-4ee6-8fb4-ec9b7931b409" providerId="ADAL" clId="{5EFF05DE-8110-4935-9E01-3E31541D52C9}" dt="2025-08-05T04:33:00.403" v="2342"/>
          <ac:inkMkLst>
            <pc:docMk/>
            <pc:sldMk cId="1201745104" sldId="628"/>
            <ac:inkMk id="44" creationId="{FFD54976-F1B1-7025-5794-3C2C7E10CA85}"/>
          </ac:inkMkLst>
        </pc:inkChg>
        <pc:inkChg chg="add mod">
          <ac:chgData name="Deepika Vatsa" userId="f7100972-27fe-4ee6-8fb4-ec9b7931b409" providerId="ADAL" clId="{5EFF05DE-8110-4935-9E01-3E31541D52C9}" dt="2025-08-05T04:33:00.403" v="2342"/>
          <ac:inkMkLst>
            <pc:docMk/>
            <pc:sldMk cId="1201745104" sldId="628"/>
            <ac:inkMk id="45" creationId="{CA8B72DA-E72F-F2B4-D702-90C17C2D1FF4}"/>
          </ac:inkMkLst>
        </pc:inkChg>
        <pc:inkChg chg="add mod">
          <ac:chgData name="Deepika Vatsa" userId="f7100972-27fe-4ee6-8fb4-ec9b7931b409" providerId="ADAL" clId="{5EFF05DE-8110-4935-9E01-3E31541D52C9}" dt="2025-08-05T04:33:00.403" v="2342"/>
          <ac:inkMkLst>
            <pc:docMk/>
            <pc:sldMk cId="1201745104" sldId="628"/>
            <ac:inkMk id="46" creationId="{62CFBD44-728E-D620-F79E-C71465857E5D}"/>
          </ac:inkMkLst>
        </pc:inkChg>
        <pc:inkChg chg="add mod">
          <ac:chgData name="Deepika Vatsa" userId="f7100972-27fe-4ee6-8fb4-ec9b7931b409" providerId="ADAL" clId="{5EFF05DE-8110-4935-9E01-3E31541D52C9}" dt="2025-08-05T04:33:00.403" v="2342"/>
          <ac:inkMkLst>
            <pc:docMk/>
            <pc:sldMk cId="1201745104" sldId="628"/>
            <ac:inkMk id="47" creationId="{DFAB8D2B-A795-8F00-14EC-FC1F2C9D65A2}"/>
          </ac:inkMkLst>
        </pc:inkChg>
        <pc:inkChg chg="add mod">
          <ac:chgData name="Deepika Vatsa" userId="f7100972-27fe-4ee6-8fb4-ec9b7931b409" providerId="ADAL" clId="{5EFF05DE-8110-4935-9E01-3E31541D52C9}" dt="2025-08-05T04:33:00.403" v="2342"/>
          <ac:inkMkLst>
            <pc:docMk/>
            <pc:sldMk cId="1201745104" sldId="628"/>
            <ac:inkMk id="48" creationId="{6DA1810A-5A34-AFA2-3984-7293E6367246}"/>
          </ac:inkMkLst>
        </pc:inkChg>
        <pc:inkChg chg="add mod">
          <ac:chgData name="Deepika Vatsa" userId="f7100972-27fe-4ee6-8fb4-ec9b7931b409" providerId="ADAL" clId="{5EFF05DE-8110-4935-9E01-3E31541D52C9}" dt="2025-08-05T04:33:00.403" v="2342"/>
          <ac:inkMkLst>
            <pc:docMk/>
            <pc:sldMk cId="1201745104" sldId="628"/>
            <ac:inkMk id="49" creationId="{B52228C7-5FEC-DB29-4D90-E6EED7DD9440}"/>
          </ac:inkMkLst>
        </pc:inkChg>
        <pc:inkChg chg="add mod">
          <ac:chgData name="Deepika Vatsa" userId="f7100972-27fe-4ee6-8fb4-ec9b7931b409" providerId="ADAL" clId="{5EFF05DE-8110-4935-9E01-3E31541D52C9}" dt="2025-08-05T04:36:06.296" v="2435"/>
          <ac:inkMkLst>
            <pc:docMk/>
            <pc:sldMk cId="1201745104" sldId="628"/>
            <ac:inkMk id="52" creationId="{97DB4CCD-E888-0B90-BA3A-9DCA5E452BDB}"/>
          </ac:inkMkLst>
        </pc:inkChg>
        <pc:inkChg chg="add mod">
          <ac:chgData name="Deepika Vatsa" userId="f7100972-27fe-4ee6-8fb4-ec9b7931b409" providerId="ADAL" clId="{5EFF05DE-8110-4935-9E01-3E31541D52C9}" dt="2025-08-05T04:36:06.296" v="2435"/>
          <ac:inkMkLst>
            <pc:docMk/>
            <pc:sldMk cId="1201745104" sldId="628"/>
            <ac:inkMk id="53" creationId="{05EFDC1A-3A6C-E84E-2D9F-B4B416500C5F}"/>
          </ac:inkMkLst>
        </pc:inkChg>
        <pc:inkChg chg="add mod">
          <ac:chgData name="Deepika Vatsa" userId="f7100972-27fe-4ee6-8fb4-ec9b7931b409" providerId="ADAL" clId="{5EFF05DE-8110-4935-9E01-3E31541D52C9}" dt="2025-08-05T04:36:06.296" v="2435"/>
          <ac:inkMkLst>
            <pc:docMk/>
            <pc:sldMk cId="1201745104" sldId="628"/>
            <ac:inkMk id="54" creationId="{3DC66050-CD1B-FF8A-A48A-F3677DA248C2}"/>
          </ac:inkMkLst>
        </pc:inkChg>
        <pc:inkChg chg="add mod">
          <ac:chgData name="Deepika Vatsa" userId="f7100972-27fe-4ee6-8fb4-ec9b7931b409" providerId="ADAL" clId="{5EFF05DE-8110-4935-9E01-3E31541D52C9}" dt="2025-08-05T04:36:06.296" v="2435"/>
          <ac:inkMkLst>
            <pc:docMk/>
            <pc:sldMk cId="1201745104" sldId="628"/>
            <ac:inkMk id="55" creationId="{FF760406-2A4F-2891-5B95-A98BC8AB30CC}"/>
          </ac:inkMkLst>
        </pc:inkChg>
        <pc:inkChg chg="add mod">
          <ac:chgData name="Deepika Vatsa" userId="f7100972-27fe-4ee6-8fb4-ec9b7931b409" providerId="ADAL" clId="{5EFF05DE-8110-4935-9E01-3E31541D52C9}" dt="2025-08-05T04:36:06.296" v="2435"/>
          <ac:inkMkLst>
            <pc:docMk/>
            <pc:sldMk cId="1201745104" sldId="628"/>
            <ac:inkMk id="56" creationId="{F1F895BD-A531-35D7-053E-CE8C3DAA2F56}"/>
          </ac:inkMkLst>
        </pc:inkChg>
        <pc:inkChg chg="add mod">
          <ac:chgData name="Deepika Vatsa" userId="f7100972-27fe-4ee6-8fb4-ec9b7931b409" providerId="ADAL" clId="{5EFF05DE-8110-4935-9E01-3E31541D52C9}" dt="2025-08-05T04:36:06.296" v="2435"/>
          <ac:inkMkLst>
            <pc:docMk/>
            <pc:sldMk cId="1201745104" sldId="628"/>
            <ac:inkMk id="59" creationId="{0C433A4D-AEDF-7364-0292-52E111FCCA50}"/>
          </ac:inkMkLst>
        </pc:inkChg>
        <pc:inkChg chg="add mod">
          <ac:chgData name="Deepika Vatsa" userId="f7100972-27fe-4ee6-8fb4-ec9b7931b409" providerId="ADAL" clId="{5EFF05DE-8110-4935-9E01-3E31541D52C9}" dt="2025-08-05T04:36:06.296" v="2435"/>
          <ac:inkMkLst>
            <pc:docMk/>
            <pc:sldMk cId="1201745104" sldId="628"/>
            <ac:inkMk id="60" creationId="{FF45D978-9DB4-0AA7-E9B2-8615F63CA0CC}"/>
          </ac:inkMkLst>
        </pc:inkChg>
        <pc:inkChg chg="add mod">
          <ac:chgData name="Deepika Vatsa" userId="f7100972-27fe-4ee6-8fb4-ec9b7931b409" providerId="ADAL" clId="{5EFF05DE-8110-4935-9E01-3E31541D52C9}" dt="2025-08-05T04:36:06.296" v="2435"/>
          <ac:inkMkLst>
            <pc:docMk/>
            <pc:sldMk cId="1201745104" sldId="628"/>
            <ac:inkMk id="62" creationId="{4A98C10A-00AD-8694-925F-77228D37A48A}"/>
          </ac:inkMkLst>
        </pc:inkChg>
        <pc:inkChg chg="add mod">
          <ac:chgData name="Deepika Vatsa" userId="f7100972-27fe-4ee6-8fb4-ec9b7931b409" providerId="ADAL" clId="{5EFF05DE-8110-4935-9E01-3E31541D52C9}" dt="2025-08-05T04:36:06.296" v="2435"/>
          <ac:inkMkLst>
            <pc:docMk/>
            <pc:sldMk cId="1201745104" sldId="628"/>
            <ac:inkMk id="63" creationId="{4407B2BC-4E0A-0308-2179-A177A3AA5D86}"/>
          </ac:inkMkLst>
        </pc:inkChg>
        <pc:inkChg chg="add mod">
          <ac:chgData name="Deepika Vatsa" userId="f7100972-27fe-4ee6-8fb4-ec9b7931b409" providerId="ADAL" clId="{5EFF05DE-8110-4935-9E01-3E31541D52C9}" dt="2025-08-05T04:36:06.296" v="2435"/>
          <ac:inkMkLst>
            <pc:docMk/>
            <pc:sldMk cId="1201745104" sldId="628"/>
            <ac:inkMk id="64" creationId="{3082520E-60B9-BA0F-8C51-1B15F7B830B9}"/>
          </ac:inkMkLst>
        </pc:inkChg>
      </pc:sldChg>
      <pc:sldChg chg="addSp delSp modSp add mod">
        <pc:chgData name="Deepika Vatsa" userId="f7100972-27fe-4ee6-8fb4-ec9b7931b409" providerId="ADAL" clId="{5EFF05DE-8110-4935-9E01-3E31541D52C9}" dt="2025-08-11T07:56:42.461" v="2956" actId="478"/>
        <pc:sldMkLst>
          <pc:docMk/>
          <pc:sldMk cId="2623064292" sldId="629"/>
        </pc:sldMkLst>
        <pc:grpChg chg="del">
          <ac:chgData name="Deepika Vatsa" userId="f7100972-27fe-4ee6-8fb4-ec9b7931b409" providerId="ADAL" clId="{5EFF05DE-8110-4935-9E01-3E31541D52C9}" dt="2025-08-05T04:33:59.785" v="2357" actId="478"/>
          <ac:grpSpMkLst>
            <pc:docMk/>
            <pc:sldMk cId="2623064292" sldId="629"/>
            <ac:grpSpMk id="10" creationId="{24BF52CD-B373-8FE5-9E16-D170172EE65E}"/>
          </ac:grpSpMkLst>
        </pc:grpChg>
        <pc:grpChg chg="del">
          <ac:chgData name="Deepika Vatsa" userId="f7100972-27fe-4ee6-8fb4-ec9b7931b409" providerId="ADAL" clId="{5EFF05DE-8110-4935-9E01-3E31541D52C9}" dt="2025-08-05T04:33:59.785" v="2357" actId="478"/>
          <ac:grpSpMkLst>
            <pc:docMk/>
            <pc:sldMk cId="2623064292" sldId="629"/>
            <ac:grpSpMk id="16" creationId="{4466046A-F37A-8F4B-7054-702C50C6F748}"/>
          </ac:grpSpMkLst>
        </pc:grpChg>
        <pc:grpChg chg="del">
          <ac:chgData name="Deepika Vatsa" userId="f7100972-27fe-4ee6-8fb4-ec9b7931b409" providerId="ADAL" clId="{5EFF05DE-8110-4935-9E01-3E31541D52C9}" dt="2025-08-05T04:33:59.785" v="2357" actId="478"/>
          <ac:grpSpMkLst>
            <pc:docMk/>
            <pc:sldMk cId="2623064292" sldId="629"/>
            <ac:grpSpMk id="27" creationId="{3E32520C-536C-87FB-9846-6F78640D812F}"/>
          </ac:grpSpMkLst>
        </pc:grpChg>
        <pc:grpChg chg="del">
          <ac:chgData name="Deepika Vatsa" userId="f7100972-27fe-4ee6-8fb4-ec9b7931b409" providerId="ADAL" clId="{5EFF05DE-8110-4935-9E01-3E31541D52C9}" dt="2025-08-05T04:33:59.785" v="2357" actId="478"/>
          <ac:grpSpMkLst>
            <pc:docMk/>
            <pc:sldMk cId="2623064292" sldId="629"/>
            <ac:grpSpMk id="38" creationId="{DB07284A-A61E-6C19-55F8-A5A8FF3763C9}"/>
          </ac:grpSpMkLst>
        </pc:grpChg>
        <pc:grpChg chg="del">
          <ac:chgData name="Deepika Vatsa" userId="f7100972-27fe-4ee6-8fb4-ec9b7931b409" providerId="ADAL" clId="{5EFF05DE-8110-4935-9E01-3E31541D52C9}" dt="2025-08-05T04:33:59.785" v="2357" actId="478"/>
          <ac:grpSpMkLst>
            <pc:docMk/>
            <pc:sldMk cId="2623064292" sldId="629"/>
            <ac:grpSpMk id="39" creationId="{CD8472CC-26DE-716E-8637-43E980CDAB87}"/>
          </ac:grpSpMkLst>
        </pc:grpChg>
        <pc:grpChg chg="del">
          <ac:chgData name="Deepika Vatsa" userId="f7100972-27fe-4ee6-8fb4-ec9b7931b409" providerId="ADAL" clId="{5EFF05DE-8110-4935-9E01-3E31541D52C9}" dt="2025-08-05T04:33:59.785" v="2357" actId="478"/>
          <ac:grpSpMkLst>
            <pc:docMk/>
            <pc:sldMk cId="2623064292" sldId="629"/>
            <ac:grpSpMk id="40" creationId="{89B24D7C-A27F-FB45-A901-EAB0496907A8}"/>
          </ac:grpSpMkLst>
        </pc:grpChg>
        <pc:grpChg chg="del">
          <ac:chgData name="Deepika Vatsa" userId="f7100972-27fe-4ee6-8fb4-ec9b7931b409" providerId="ADAL" clId="{5EFF05DE-8110-4935-9E01-3E31541D52C9}" dt="2025-08-05T04:33:59.785" v="2357" actId="478"/>
          <ac:grpSpMkLst>
            <pc:docMk/>
            <pc:sldMk cId="2623064292" sldId="629"/>
            <ac:grpSpMk id="50" creationId="{058B26D4-EB80-3E18-67C4-3A7690EC0D1C}"/>
          </ac:grpSpMkLst>
        </pc:grpChg>
        <pc:grpChg chg="del">
          <ac:chgData name="Deepika Vatsa" userId="f7100972-27fe-4ee6-8fb4-ec9b7931b409" providerId="ADAL" clId="{5EFF05DE-8110-4935-9E01-3E31541D52C9}" dt="2025-08-05T04:33:59.785" v="2357" actId="478"/>
          <ac:grpSpMkLst>
            <pc:docMk/>
            <pc:sldMk cId="2623064292" sldId="629"/>
            <ac:grpSpMk id="51" creationId="{1E5675D9-91B8-B566-5127-9BE22BF48ED0}"/>
          </ac:grpSpMkLst>
        </pc:grpChg>
        <pc:grpChg chg="del">
          <ac:chgData name="Deepika Vatsa" userId="f7100972-27fe-4ee6-8fb4-ec9b7931b409" providerId="ADAL" clId="{5EFF05DE-8110-4935-9E01-3E31541D52C9}" dt="2025-08-05T04:33:59.785" v="2357" actId="478"/>
          <ac:grpSpMkLst>
            <pc:docMk/>
            <pc:sldMk cId="2623064292" sldId="629"/>
            <ac:grpSpMk id="58" creationId="{4711360C-F117-77D5-C684-EB43C1A4FFD4}"/>
          </ac:grpSpMkLst>
        </pc:grpChg>
        <pc:grpChg chg="del">
          <ac:chgData name="Deepika Vatsa" userId="f7100972-27fe-4ee6-8fb4-ec9b7931b409" providerId="ADAL" clId="{5EFF05DE-8110-4935-9E01-3E31541D52C9}" dt="2025-08-05T04:33:59.785" v="2357" actId="478"/>
          <ac:grpSpMkLst>
            <pc:docMk/>
            <pc:sldMk cId="2623064292" sldId="629"/>
            <ac:grpSpMk id="61" creationId="{168E39FB-8946-1128-93BB-29A28BD55ACF}"/>
          </ac:grpSpMkLst>
        </pc:grpChg>
        <pc:grpChg chg="del mod">
          <ac:chgData name="Deepika Vatsa" userId="f7100972-27fe-4ee6-8fb4-ec9b7931b409" providerId="ADAL" clId="{5EFF05DE-8110-4935-9E01-3E31541D52C9}" dt="2025-08-05T04:34:46.313" v="2375"/>
          <ac:grpSpMkLst>
            <pc:docMk/>
            <pc:sldMk cId="2623064292" sldId="629"/>
            <ac:grpSpMk id="65" creationId="{A12539BF-D990-82B5-4D2B-7AE14BD5CCDC}"/>
          </ac:grpSpMkLst>
        </pc:grpChg>
        <pc:grpChg chg="mod">
          <ac:chgData name="Deepika Vatsa" userId="f7100972-27fe-4ee6-8fb4-ec9b7931b409" providerId="ADAL" clId="{5EFF05DE-8110-4935-9E01-3E31541D52C9}" dt="2025-08-05T04:34:46.313" v="2375"/>
          <ac:grpSpMkLst>
            <pc:docMk/>
            <pc:sldMk cId="2623064292" sldId="629"/>
            <ac:grpSpMk id="75" creationId="{54A12B0D-6999-3FF5-E4CA-26AE2E0BC282}"/>
          </ac:grpSpMkLst>
        </pc:grpChg>
        <pc:grpChg chg="mod">
          <ac:chgData name="Deepika Vatsa" userId="f7100972-27fe-4ee6-8fb4-ec9b7931b409" providerId="ADAL" clId="{5EFF05DE-8110-4935-9E01-3E31541D52C9}" dt="2025-08-05T04:34:49.155" v="2380"/>
          <ac:grpSpMkLst>
            <pc:docMk/>
            <pc:sldMk cId="2623064292" sldId="629"/>
            <ac:grpSpMk id="80" creationId="{E5D891E1-A330-B917-4B03-B9CC5BD001A9}"/>
          </ac:grpSpMkLst>
        </pc:grpChg>
        <pc:grpChg chg="mod">
          <ac:chgData name="Deepika Vatsa" userId="f7100972-27fe-4ee6-8fb4-ec9b7931b409" providerId="ADAL" clId="{5EFF05DE-8110-4935-9E01-3E31541D52C9}" dt="2025-08-05T04:34:51.820" v="2385"/>
          <ac:grpSpMkLst>
            <pc:docMk/>
            <pc:sldMk cId="2623064292" sldId="629"/>
            <ac:grpSpMk id="85" creationId="{5731387A-C6D9-5200-F884-694BC18C27B2}"/>
          </ac:grpSpMkLst>
        </pc:grpChg>
        <pc:grpChg chg="mod">
          <ac:chgData name="Deepika Vatsa" userId="f7100972-27fe-4ee6-8fb4-ec9b7931b409" providerId="ADAL" clId="{5EFF05DE-8110-4935-9E01-3E31541D52C9}" dt="2025-08-05T04:34:56.611" v="2388"/>
          <ac:grpSpMkLst>
            <pc:docMk/>
            <pc:sldMk cId="2623064292" sldId="629"/>
            <ac:grpSpMk id="88" creationId="{CE4E3577-B034-7841-0452-87B41F51B65D}"/>
          </ac:grpSpMkLst>
        </pc:grpChg>
        <pc:grpChg chg="mod">
          <ac:chgData name="Deepika Vatsa" userId="f7100972-27fe-4ee6-8fb4-ec9b7931b409" providerId="ADAL" clId="{5EFF05DE-8110-4935-9E01-3E31541D52C9}" dt="2025-08-05T04:34:58.916" v="2391"/>
          <ac:grpSpMkLst>
            <pc:docMk/>
            <pc:sldMk cId="2623064292" sldId="629"/>
            <ac:grpSpMk id="91" creationId="{9A074733-120F-A18A-CC9D-C54D335B180A}"/>
          </ac:grpSpMkLst>
        </pc:grpChg>
        <pc:grpChg chg="mod">
          <ac:chgData name="Deepika Vatsa" userId="f7100972-27fe-4ee6-8fb4-ec9b7931b409" providerId="ADAL" clId="{5EFF05DE-8110-4935-9E01-3E31541D52C9}" dt="2025-08-05T04:35:03.123" v="2398"/>
          <ac:grpSpMkLst>
            <pc:docMk/>
            <pc:sldMk cId="2623064292" sldId="629"/>
            <ac:grpSpMk id="98" creationId="{989BF686-9A4C-1319-18A0-F1EB044315C4}"/>
          </ac:grpSpMkLst>
        </pc:grpChg>
        <pc:grpChg chg="mod">
          <ac:chgData name="Deepika Vatsa" userId="f7100972-27fe-4ee6-8fb4-ec9b7931b409" providerId="ADAL" clId="{5EFF05DE-8110-4935-9E01-3E31541D52C9}" dt="2025-08-05T04:35:04.707" v="2401"/>
          <ac:grpSpMkLst>
            <pc:docMk/>
            <pc:sldMk cId="2623064292" sldId="629"/>
            <ac:grpSpMk id="101" creationId="{2C7028BD-BBCB-D4C1-44CC-3B693897F2E6}"/>
          </ac:grpSpMkLst>
        </pc:grpChg>
        <pc:grpChg chg="mod">
          <ac:chgData name="Deepika Vatsa" userId="f7100972-27fe-4ee6-8fb4-ec9b7931b409" providerId="ADAL" clId="{5EFF05DE-8110-4935-9E01-3E31541D52C9}" dt="2025-08-05T04:35:33.215" v="2420"/>
          <ac:grpSpMkLst>
            <pc:docMk/>
            <pc:sldMk cId="2623064292" sldId="629"/>
            <ac:grpSpMk id="120" creationId="{4C6C06A1-0A17-A7DD-8C93-6A8D9B698860}"/>
          </ac:grpSpMkLst>
        </pc:grpChg>
        <pc:grpChg chg="mod">
          <ac:chgData name="Deepika Vatsa" userId="f7100972-27fe-4ee6-8fb4-ec9b7931b409" providerId="ADAL" clId="{5EFF05DE-8110-4935-9E01-3E31541D52C9}" dt="2025-08-05T04:35:33.215" v="2420"/>
          <ac:grpSpMkLst>
            <pc:docMk/>
            <pc:sldMk cId="2623064292" sldId="629"/>
            <ac:grpSpMk id="121" creationId="{8E395752-3725-0EFB-4618-65365418BA28}"/>
          </ac:grpSpMkLst>
        </pc:grpChg>
        <pc:grpChg chg="mod">
          <ac:chgData name="Deepika Vatsa" userId="f7100972-27fe-4ee6-8fb4-ec9b7931b409" providerId="ADAL" clId="{5EFF05DE-8110-4935-9E01-3E31541D52C9}" dt="2025-08-05T04:35:33.215" v="2420"/>
          <ac:grpSpMkLst>
            <pc:docMk/>
            <pc:sldMk cId="2623064292" sldId="629"/>
            <ac:grpSpMk id="122" creationId="{B4FEC89D-BE01-8496-93BE-5E04E34C7766}"/>
          </ac:grpSpMkLst>
        </pc:grpChg>
        <pc:grpChg chg="mod">
          <ac:chgData name="Deepika Vatsa" userId="f7100972-27fe-4ee6-8fb4-ec9b7931b409" providerId="ADAL" clId="{5EFF05DE-8110-4935-9E01-3E31541D52C9}" dt="2025-08-05T04:35:33.215" v="2420"/>
          <ac:grpSpMkLst>
            <pc:docMk/>
            <pc:sldMk cId="2623064292" sldId="629"/>
            <ac:grpSpMk id="123" creationId="{EC983711-6EB6-783C-2F53-9495EBDDD015}"/>
          </ac:grpSpMkLst>
        </pc:grpChg>
        <pc:grpChg chg="mod">
          <ac:chgData name="Deepika Vatsa" userId="f7100972-27fe-4ee6-8fb4-ec9b7931b409" providerId="ADAL" clId="{5EFF05DE-8110-4935-9E01-3E31541D52C9}" dt="2025-08-05T04:35:33.215" v="2420"/>
          <ac:grpSpMkLst>
            <pc:docMk/>
            <pc:sldMk cId="2623064292" sldId="629"/>
            <ac:grpSpMk id="124" creationId="{EE75B902-1893-98D9-1DAB-4428D45943BC}"/>
          </ac:grpSpMkLst>
        </pc:grpChg>
        <pc:grpChg chg="mod">
          <ac:chgData name="Deepika Vatsa" userId="f7100972-27fe-4ee6-8fb4-ec9b7931b409" providerId="ADAL" clId="{5EFF05DE-8110-4935-9E01-3E31541D52C9}" dt="2025-08-05T04:35:34.500" v="2423"/>
          <ac:grpSpMkLst>
            <pc:docMk/>
            <pc:sldMk cId="2623064292" sldId="629"/>
            <ac:grpSpMk id="127" creationId="{D6DE5348-367D-64E4-A03C-64705C132BBE}"/>
          </ac:grpSpMkLst>
        </pc:grpChg>
        <pc:grpChg chg="mod">
          <ac:chgData name="Deepika Vatsa" userId="f7100972-27fe-4ee6-8fb4-ec9b7931b409" providerId="ADAL" clId="{5EFF05DE-8110-4935-9E01-3E31541D52C9}" dt="2025-08-05T04:36:01.391" v="2431"/>
          <ac:grpSpMkLst>
            <pc:docMk/>
            <pc:sldMk cId="2623064292" sldId="629"/>
            <ac:grpSpMk id="135" creationId="{C03A137F-4B1B-3E65-1384-91DBE87B7073}"/>
          </ac:grpSpMkLst>
        </pc:grpChg>
        <pc:picChg chg="del">
          <ac:chgData name="Deepika Vatsa" userId="f7100972-27fe-4ee6-8fb4-ec9b7931b409" providerId="ADAL" clId="{5EFF05DE-8110-4935-9E01-3E31541D52C9}" dt="2025-08-05T04:33:48.994" v="2353" actId="478"/>
          <ac:picMkLst>
            <pc:docMk/>
            <pc:sldMk cId="2623064292" sldId="629"/>
            <ac:picMk id="5" creationId="{D2FFA3CE-E942-D472-0A38-D1BE645A11F7}"/>
          </ac:picMkLst>
        </pc:picChg>
        <pc:picChg chg="add mod">
          <ac:chgData name="Deepika Vatsa" userId="f7100972-27fe-4ee6-8fb4-ec9b7931b409" providerId="ADAL" clId="{5EFF05DE-8110-4935-9E01-3E31541D52C9}" dt="2025-08-05T04:33:54.449" v="2356" actId="1076"/>
          <ac:picMkLst>
            <pc:docMk/>
            <pc:sldMk cId="2623064292" sldId="629"/>
            <ac:picMk id="7" creationId="{7304B79E-2060-5E27-72D6-D70683A51A66}"/>
          </ac:picMkLst>
        </pc:picChg>
        <pc:inkChg chg="add del">
          <ac:chgData name="Deepika Vatsa" userId="f7100972-27fe-4ee6-8fb4-ec9b7931b409" providerId="ADAL" clId="{5EFF05DE-8110-4935-9E01-3E31541D52C9}" dt="2025-08-11T07:56:42.461" v="2956" actId="478"/>
          <ac:inkMkLst>
            <pc:docMk/>
            <pc:sldMk cId="2623064292" sldId="629"/>
            <ac:inkMk id="4" creationId="{72765DC2-D2EA-CE18-D092-97E7C08926C0}"/>
          </ac:inkMkLst>
        </pc:inkChg>
        <pc:inkChg chg="add">
          <ac:chgData name="Deepika Vatsa" userId="f7100972-27fe-4ee6-8fb4-ec9b7931b409" providerId="ADAL" clId="{5EFF05DE-8110-4935-9E01-3E31541D52C9}" dt="2025-08-05T04:34:06.207" v="2358" actId="9405"/>
          <ac:inkMkLst>
            <pc:docMk/>
            <pc:sldMk cId="2623064292" sldId="629"/>
            <ac:inkMk id="11" creationId="{3443FBE9-D74F-0C3E-7675-240F999E0D6E}"/>
          </ac:inkMkLst>
        </pc:inkChg>
        <pc:inkChg chg="add">
          <ac:chgData name="Deepika Vatsa" userId="f7100972-27fe-4ee6-8fb4-ec9b7931b409" providerId="ADAL" clId="{5EFF05DE-8110-4935-9E01-3E31541D52C9}" dt="2025-08-05T04:34:06.567" v="2359" actId="9405"/>
          <ac:inkMkLst>
            <pc:docMk/>
            <pc:sldMk cId="2623064292" sldId="629"/>
            <ac:inkMk id="12" creationId="{8ECC35A4-1C84-392C-CA91-5E934E2D9DE5}"/>
          </ac:inkMkLst>
        </pc:inkChg>
        <pc:inkChg chg="add mod">
          <ac:chgData name="Deepika Vatsa" userId="f7100972-27fe-4ee6-8fb4-ec9b7931b409" providerId="ADAL" clId="{5EFF05DE-8110-4935-9E01-3E31541D52C9}" dt="2025-08-05T04:34:46.313" v="2375"/>
          <ac:inkMkLst>
            <pc:docMk/>
            <pc:sldMk cId="2623064292" sldId="629"/>
            <ac:inkMk id="20" creationId="{96582188-702D-3CC4-7B99-EF4E815BBEB8}"/>
          </ac:inkMkLst>
        </pc:inkChg>
        <pc:inkChg chg="del">
          <ac:chgData name="Deepika Vatsa" userId="f7100972-27fe-4ee6-8fb4-ec9b7931b409" providerId="ADAL" clId="{5EFF05DE-8110-4935-9E01-3E31541D52C9}" dt="2025-08-05T04:33:59.785" v="2357" actId="478"/>
          <ac:inkMkLst>
            <pc:docMk/>
            <pc:sldMk cId="2623064292" sldId="629"/>
            <ac:inkMk id="35" creationId="{25FFC602-7F14-4E75-F4D8-1F060084AE62}"/>
          </ac:inkMkLst>
        </pc:inkChg>
        <pc:inkChg chg="del">
          <ac:chgData name="Deepika Vatsa" userId="f7100972-27fe-4ee6-8fb4-ec9b7931b409" providerId="ADAL" clId="{5EFF05DE-8110-4935-9E01-3E31541D52C9}" dt="2025-08-05T04:33:59.785" v="2357" actId="478"/>
          <ac:inkMkLst>
            <pc:docMk/>
            <pc:sldMk cId="2623064292" sldId="629"/>
            <ac:inkMk id="36" creationId="{2C4F66A9-89AC-D139-8FDE-E1624B1EF077}"/>
          </ac:inkMkLst>
        </pc:inkChg>
        <pc:inkChg chg="del">
          <ac:chgData name="Deepika Vatsa" userId="f7100972-27fe-4ee6-8fb4-ec9b7931b409" providerId="ADAL" clId="{5EFF05DE-8110-4935-9E01-3E31541D52C9}" dt="2025-08-05T04:33:59.785" v="2357" actId="478"/>
          <ac:inkMkLst>
            <pc:docMk/>
            <pc:sldMk cId="2623064292" sldId="629"/>
            <ac:inkMk id="37" creationId="{9B65AF52-1969-DE12-705B-B1F37B19942C}"/>
          </ac:inkMkLst>
        </pc:inkChg>
        <pc:inkChg chg="del">
          <ac:chgData name="Deepika Vatsa" userId="f7100972-27fe-4ee6-8fb4-ec9b7931b409" providerId="ADAL" clId="{5EFF05DE-8110-4935-9E01-3E31541D52C9}" dt="2025-08-05T04:33:59.785" v="2357" actId="478"/>
          <ac:inkMkLst>
            <pc:docMk/>
            <pc:sldMk cId="2623064292" sldId="629"/>
            <ac:inkMk id="41" creationId="{7788A6A7-3D4F-0623-2A73-6EFF39499B01}"/>
          </ac:inkMkLst>
        </pc:inkChg>
        <pc:inkChg chg="add mod">
          <ac:chgData name="Deepika Vatsa" userId="f7100972-27fe-4ee6-8fb4-ec9b7931b409" providerId="ADAL" clId="{5EFF05DE-8110-4935-9E01-3E31541D52C9}" dt="2025-08-05T04:34:46.313" v="2375"/>
          <ac:inkMkLst>
            <pc:docMk/>
            <pc:sldMk cId="2623064292" sldId="629"/>
            <ac:inkMk id="57" creationId="{BD331F36-9A20-264D-BD30-B89838A42C6D}"/>
          </ac:inkMkLst>
        </pc:inkChg>
        <pc:inkChg chg="add mod">
          <ac:chgData name="Deepika Vatsa" userId="f7100972-27fe-4ee6-8fb4-ec9b7931b409" providerId="ADAL" clId="{5EFF05DE-8110-4935-9E01-3E31541D52C9}" dt="2025-08-05T04:34:46.313" v="2375"/>
          <ac:inkMkLst>
            <pc:docMk/>
            <pc:sldMk cId="2623064292" sldId="629"/>
            <ac:inkMk id="62" creationId="{F4EB2DAD-68C4-1A89-0552-83C22F8C112B}"/>
          </ac:inkMkLst>
        </pc:inkChg>
        <pc:inkChg chg="add mod">
          <ac:chgData name="Deepika Vatsa" userId="f7100972-27fe-4ee6-8fb4-ec9b7931b409" providerId="ADAL" clId="{5EFF05DE-8110-4935-9E01-3E31541D52C9}" dt="2025-08-05T04:34:46.313" v="2375"/>
          <ac:inkMkLst>
            <pc:docMk/>
            <pc:sldMk cId="2623064292" sldId="629"/>
            <ac:inkMk id="63" creationId="{6F03FB9B-AC53-FCAF-40C9-13B5018B1B63}"/>
          </ac:inkMkLst>
        </pc:inkChg>
        <pc:inkChg chg="add mod">
          <ac:chgData name="Deepika Vatsa" userId="f7100972-27fe-4ee6-8fb4-ec9b7931b409" providerId="ADAL" clId="{5EFF05DE-8110-4935-9E01-3E31541D52C9}" dt="2025-08-05T04:34:46.313" v="2375"/>
          <ac:inkMkLst>
            <pc:docMk/>
            <pc:sldMk cId="2623064292" sldId="629"/>
            <ac:inkMk id="64" creationId="{13ED6277-083B-0C5D-3DBC-E19EC297B761}"/>
          </ac:inkMkLst>
        </pc:inkChg>
        <pc:inkChg chg="add mod">
          <ac:chgData name="Deepika Vatsa" userId="f7100972-27fe-4ee6-8fb4-ec9b7931b409" providerId="ADAL" clId="{5EFF05DE-8110-4935-9E01-3E31541D52C9}" dt="2025-08-05T04:34:46.313" v="2375"/>
          <ac:inkMkLst>
            <pc:docMk/>
            <pc:sldMk cId="2623064292" sldId="629"/>
            <ac:inkMk id="66" creationId="{59435F07-2CCC-6399-366F-D61277708D97}"/>
          </ac:inkMkLst>
        </pc:inkChg>
        <pc:inkChg chg="add mod">
          <ac:chgData name="Deepika Vatsa" userId="f7100972-27fe-4ee6-8fb4-ec9b7931b409" providerId="ADAL" clId="{5EFF05DE-8110-4935-9E01-3E31541D52C9}" dt="2025-08-05T04:34:46.313" v="2375"/>
          <ac:inkMkLst>
            <pc:docMk/>
            <pc:sldMk cId="2623064292" sldId="629"/>
            <ac:inkMk id="67" creationId="{1FB00AF3-01A2-96C0-5D8F-13BDB3F0D6DD}"/>
          </ac:inkMkLst>
        </pc:inkChg>
        <pc:inkChg chg="add mod">
          <ac:chgData name="Deepika Vatsa" userId="f7100972-27fe-4ee6-8fb4-ec9b7931b409" providerId="ADAL" clId="{5EFF05DE-8110-4935-9E01-3E31541D52C9}" dt="2025-08-05T04:34:46.313" v="2375"/>
          <ac:inkMkLst>
            <pc:docMk/>
            <pc:sldMk cId="2623064292" sldId="629"/>
            <ac:inkMk id="68" creationId="{FA63DF7E-7040-775C-86EA-2A8367B15A4B}"/>
          </ac:inkMkLst>
        </pc:inkChg>
        <pc:inkChg chg="add mod">
          <ac:chgData name="Deepika Vatsa" userId="f7100972-27fe-4ee6-8fb4-ec9b7931b409" providerId="ADAL" clId="{5EFF05DE-8110-4935-9E01-3E31541D52C9}" dt="2025-08-05T04:34:46.313" v="2375"/>
          <ac:inkMkLst>
            <pc:docMk/>
            <pc:sldMk cId="2623064292" sldId="629"/>
            <ac:inkMk id="69" creationId="{9AEACF29-6E44-09AE-8C92-02BCC3281974}"/>
          </ac:inkMkLst>
        </pc:inkChg>
        <pc:inkChg chg="add mod">
          <ac:chgData name="Deepika Vatsa" userId="f7100972-27fe-4ee6-8fb4-ec9b7931b409" providerId="ADAL" clId="{5EFF05DE-8110-4935-9E01-3E31541D52C9}" dt="2025-08-05T04:34:46.313" v="2375"/>
          <ac:inkMkLst>
            <pc:docMk/>
            <pc:sldMk cId="2623064292" sldId="629"/>
            <ac:inkMk id="70" creationId="{53A59E18-36F6-A8CC-85C7-9443D438AB14}"/>
          </ac:inkMkLst>
        </pc:inkChg>
        <pc:inkChg chg="add mod">
          <ac:chgData name="Deepika Vatsa" userId="f7100972-27fe-4ee6-8fb4-ec9b7931b409" providerId="ADAL" clId="{5EFF05DE-8110-4935-9E01-3E31541D52C9}" dt="2025-08-05T04:34:46.313" v="2375"/>
          <ac:inkMkLst>
            <pc:docMk/>
            <pc:sldMk cId="2623064292" sldId="629"/>
            <ac:inkMk id="71" creationId="{A54B41DB-5674-231C-F9AE-09904DCBFFFF}"/>
          </ac:inkMkLst>
        </pc:inkChg>
        <pc:inkChg chg="add mod">
          <ac:chgData name="Deepika Vatsa" userId="f7100972-27fe-4ee6-8fb4-ec9b7931b409" providerId="ADAL" clId="{5EFF05DE-8110-4935-9E01-3E31541D52C9}" dt="2025-08-05T04:34:46.313" v="2375"/>
          <ac:inkMkLst>
            <pc:docMk/>
            <pc:sldMk cId="2623064292" sldId="629"/>
            <ac:inkMk id="72" creationId="{D8E82F65-AB23-F6C7-89B6-B30C30D919BE}"/>
          </ac:inkMkLst>
        </pc:inkChg>
        <pc:inkChg chg="add mod">
          <ac:chgData name="Deepika Vatsa" userId="f7100972-27fe-4ee6-8fb4-ec9b7931b409" providerId="ADAL" clId="{5EFF05DE-8110-4935-9E01-3E31541D52C9}" dt="2025-08-05T04:34:46.313" v="2375"/>
          <ac:inkMkLst>
            <pc:docMk/>
            <pc:sldMk cId="2623064292" sldId="629"/>
            <ac:inkMk id="73" creationId="{A5D1C7B2-FBE3-4A6D-BB42-86D7EE3EEDD7}"/>
          </ac:inkMkLst>
        </pc:inkChg>
        <pc:inkChg chg="add mod">
          <ac:chgData name="Deepika Vatsa" userId="f7100972-27fe-4ee6-8fb4-ec9b7931b409" providerId="ADAL" clId="{5EFF05DE-8110-4935-9E01-3E31541D52C9}" dt="2025-08-05T04:34:46.313" v="2375"/>
          <ac:inkMkLst>
            <pc:docMk/>
            <pc:sldMk cId="2623064292" sldId="629"/>
            <ac:inkMk id="74" creationId="{2EB5F09D-2476-1E0F-B6AF-C598CE9BEB18}"/>
          </ac:inkMkLst>
        </pc:inkChg>
        <pc:inkChg chg="add mod">
          <ac:chgData name="Deepika Vatsa" userId="f7100972-27fe-4ee6-8fb4-ec9b7931b409" providerId="ADAL" clId="{5EFF05DE-8110-4935-9E01-3E31541D52C9}" dt="2025-08-05T04:34:49.155" v="2380"/>
          <ac:inkMkLst>
            <pc:docMk/>
            <pc:sldMk cId="2623064292" sldId="629"/>
            <ac:inkMk id="76" creationId="{189578FD-4417-2209-68C8-DC94C93D21FD}"/>
          </ac:inkMkLst>
        </pc:inkChg>
        <pc:inkChg chg="add mod">
          <ac:chgData name="Deepika Vatsa" userId="f7100972-27fe-4ee6-8fb4-ec9b7931b409" providerId="ADAL" clId="{5EFF05DE-8110-4935-9E01-3E31541D52C9}" dt="2025-08-05T04:34:49.155" v="2380"/>
          <ac:inkMkLst>
            <pc:docMk/>
            <pc:sldMk cId="2623064292" sldId="629"/>
            <ac:inkMk id="77" creationId="{AF0415A9-FA8F-0516-666E-D30497138BC1}"/>
          </ac:inkMkLst>
        </pc:inkChg>
        <pc:inkChg chg="add mod">
          <ac:chgData name="Deepika Vatsa" userId="f7100972-27fe-4ee6-8fb4-ec9b7931b409" providerId="ADAL" clId="{5EFF05DE-8110-4935-9E01-3E31541D52C9}" dt="2025-08-05T04:34:49.155" v="2380"/>
          <ac:inkMkLst>
            <pc:docMk/>
            <pc:sldMk cId="2623064292" sldId="629"/>
            <ac:inkMk id="78" creationId="{9A166D71-9B4A-3D9B-FCEA-50CA5057CAF8}"/>
          </ac:inkMkLst>
        </pc:inkChg>
        <pc:inkChg chg="add mod">
          <ac:chgData name="Deepika Vatsa" userId="f7100972-27fe-4ee6-8fb4-ec9b7931b409" providerId="ADAL" clId="{5EFF05DE-8110-4935-9E01-3E31541D52C9}" dt="2025-08-05T04:34:49.155" v="2380"/>
          <ac:inkMkLst>
            <pc:docMk/>
            <pc:sldMk cId="2623064292" sldId="629"/>
            <ac:inkMk id="79" creationId="{82140E4F-0D93-C951-EF86-CB0BCC28E76C}"/>
          </ac:inkMkLst>
        </pc:inkChg>
        <pc:inkChg chg="add mod">
          <ac:chgData name="Deepika Vatsa" userId="f7100972-27fe-4ee6-8fb4-ec9b7931b409" providerId="ADAL" clId="{5EFF05DE-8110-4935-9E01-3E31541D52C9}" dt="2025-08-05T04:34:51.820" v="2385"/>
          <ac:inkMkLst>
            <pc:docMk/>
            <pc:sldMk cId="2623064292" sldId="629"/>
            <ac:inkMk id="81" creationId="{7642F9DA-9BFD-ECA7-E137-1A5A8E117405}"/>
          </ac:inkMkLst>
        </pc:inkChg>
        <pc:inkChg chg="add mod">
          <ac:chgData name="Deepika Vatsa" userId="f7100972-27fe-4ee6-8fb4-ec9b7931b409" providerId="ADAL" clId="{5EFF05DE-8110-4935-9E01-3E31541D52C9}" dt="2025-08-05T04:34:51.820" v="2385"/>
          <ac:inkMkLst>
            <pc:docMk/>
            <pc:sldMk cId="2623064292" sldId="629"/>
            <ac:inkMk id="82" creationId="{6452F3A7-088A-B299-6933-F2EE105FF3FB}"/>
          </ac:inkMkLst>
        </pc:inkChg>
        <pc:inkChg chg="add mod">
          <ac:chgData name="Deepika Vatsa" userId="f7100972-27fe-4ee6-8fb4-ec9b7931b409" providerId="ADAL" clId="{5EFF05DE-8110-4935-9E01-3E31541D52C9}" dt="2025-08-05T04:34:51.820" v="2385"/>
          <ac:inkMkLst>
            <pc:docMk/>
            <pc:sldMk cId="2623064292" sldId="629"/>
            <ac:inkMk id="83" creationId="{5ADCC7EC-F011-592D-2FFB-4DAC720BBBEB}"/>
          </ac:inkMkLst>
        </pc:inkChg>
        <pc:inkChg chg="add mod">
          <ac:chgData name="Deepika Vatsa" userId="f7100972-27fe-4ee6-8fb4-ec9b7931b409" providerId="ADAL" clId="{5EFF05DE-8110-4935-9E01-3E31541D52C9}" dt="2025-08-05T04:34:51.820" v="2385"/>
          <ac:inkMkLst>
            <pc:docMk/>
            <pc:sldMk cId="2623064292" sldId="629"/>
            <ac:inkMk id="84" creationId="{431F0731-9051-0BC1-120A-9EE21CB15582}"/>
          </ac:inkMkLst>
        </pc:inkChg>
        <pc:inkChg chg="add mod">
          <ac:chgData name="Deepika Vatsa" userId="f7100972-27fe-4ee6-8fb4-ec9b7931b409" providerId="ADAL" clId="{5EFF05DE-8110-4935-9E01-3E31541D52C9}" dt="2025-08-05T04:34:56.611" v="2388"/>
          <ac:inkMkLst>
            <pc:docMk/>
            <pc:sldMk cId="2623064292" sldId="629"/>
            <ac:inkMk id="86" creationId="{E082E5DB-90CB-60DB-9F70-A8CBF8F38D1B}"/>
          </ac:inkMkLst>
        </pc:inkChg>
        <pc:inkChg chg="add mod">
          <ac:chgData name="Deepika Vatsa" userId="f7100972-27fe-4ee6-8fb4-ec9b7931b409" providerId="ADAL" clId="{5EFF05DE-8110-4935-9E01-3E31541D52C9}" dt="2025-08-05T04:34:56.611" v="2388"/>
          <ac:inkMkLst>
            <pc:docMk/>
            <pc:sldMk cId="2623064292" sldId="629"/>
            <ac:inkMk id="87" creationId="{632CB5EE-FEAF-38E2-5C96-1D37F0B82BF8}"/>
          </ac:inkMkLst>
        </pc:inkChg>
        <pc:inkChg chg="add mod">
          <ac:chgData name="Deepika Vatsa" userId="f7100972-27fe-4ee6-8fb4-ec9b7931b409" providerId="ADAL" clId="{5EFF05DE-8110-4935-9E01-3E31541D52C9}" dt="2025-08-05T04:34:58.916" v="2391"/>
          <ac:inkMkLst>
            <pc:docMk/>
            <pc:sldMk cId="2623064292" sldId="629"/>
            <ac:inkMk id="89" creationId="{AFA53D78-ED9A-C46A-8BFA-74992C7FBD08}"/>
          </ac:inkMkLst>
        </pc:inkChg>
        <pc:inkChg chg="add mod">
          <ac:chgData name="Deepika Vatsa" userId="f7100972-27fe-4ee6-8fb4-ec9b7931b409" providerId="ADAL" clId="{5EFF05DE-8110-4935-9E01-3E31541D52C9}" dt="2025-08-05T04:34:58.916" v="2391"/>
          <ac:inkMkLst>
            <pc:docMk/>
            <pc:sldMk cId="2623064292" sldId="629"/>
            <ac:inkMk id="90" creationId="{F92FDEFB-4423-8A3A-8428-B339F1DC9609}"/>
          </ac:inkMkLst>
        </pc:inkChg>
        <pc:inkChg chg="add mod">
          <ac:chgData name="Deepika Vatsa" userId="f7100972-27fe-4ee6-8fb4-ec9b7931b409" providerId="ADAL" clId="{5EFF05DE-8110-4935-9E01-3E31541D52C9}" dt="2025-08-05T04:35:03.123" v="2398"/>
          <ac:inkMkLst>
            <pc:docMk/>
            <pc:sldMk cId="2623064292" sldId="629"/>
            <ac:inkMk id="92" creationId="{8C67DF14-801B-14AC-3443-7E18EC28D296}"/>
          </ac:inkMkLst>
        </pc:inkChg>
        <pc:inkChg chg="add mod">
          <ac:chgData name="Deepika Vatsa" userId="f7100972-27fe-4ee6-8fb4-ec9b7931b409" providerId="ADAL" clId="{5EFF05DE-8110-4935-9E01-3E31541D52C9}" dt="2025-08-05T04:35:03.123" v="2398"/>
          <ac:inkMkLst>
            <pc:docMk/>
            <pc:sldMk cId="2623064292" sldId="629"/>
            <ac:inkMk id="93" creationId="{0514F82B-9DDC-8B03-9499-BD176E7EC9E5}"/>
          </ac:inkMkLst>
        </pc:inkChg>
        <pc:inkChg chg="add mod">
          <ac:chgData name="Deepika Vatsa" userId="f7100972-27fe-4ee6-8fb4-ec9b7931b409" providerId="ADAL" clId="{5EFF05DE-8110-4935-9E01-3E31541D52C9}" dt="2025-08-05T04:35:03.123" v="2398"/>
          <ac:inkMkLst>
            <pc:docMk/>
            <pc:sldMk cId="2623064292" sldId="629"/>
            <ac:inkMk id="94" creationId="{9BEADF24-E757-DDC5-2BBF-BEB6A69A0772}"/>
          </ac:inkMkLst>
        </pc:inkChg>
        <pc:inkChg chg="add mod">
          <ac:chgData name="Deepika Vatsa" userId="f7100972-27fe-4ee6-8fb4-ec9b7931b409" providerId="ADAL" clId="{5EFF05DE-8110-4935-9E01-3E31541D52C9}" dt="2025-08-05T04:35:03.123" v="2398"/>
          <ac:inkMkLst>
            <pc:docMk/>
            <pc:sldMk cId="2623064292" sldId="629"/>
            <ac:inkMk id="95" creationId="{6695B9BD-899A-5434-84DF-1FBD55A28C3A}"/>
          </ac:inkMkLst>
        </pc:inkChg>
        <pc:inkChg chg="add mod">
          <ac:chgData name="Deepika Vatsa" userId="f7100972-27fe-4ee6-8fb4-ec9b7931b409" providerId="ADAL" clId="{5EFF05DE-8110-4935-9E01-3E31541D52C9}" dt="2025-08-05T04:35:03.123" v="2398"/>
          <ac:inkMkLst>
            <pc:docMk/>
            <pc:sldMk cId="2623064292" sldId="629"/>
            <ac:inkMk id="96" creationId="{BBC68986-8BAE-3534-674F-5081DFB68528}"/>
          </ac:inkMkLst>
        </pc:inkChg>
        <pc:inkChg chg="add mod">
          <ac:chgData name="Deepika Vatsa" userId="f7100972-27fe-4ee6-8fb4-ec9b7931b409" providerId="ADAL" clId="{5EFF05DE-8110-4935-9E01-3E31541D52C9}" dt="2025-08-05T04:35:03.123" v="2398"/>
          <ac:inkMkLst>
            <pc:docMk/>
            <pc:sldMk cId="2623064292" sldId="629"/>
            <ac:inkMk id="97" creationId="{4213311D-184D-BE38-0FB1-CD82C0B0426B}"/>
          </ac:inkMkLst>
        </pc:inkChg>
        <pc:inkChg chg="add mod">
          <ac:chgData name="Deepika Vatsa" userId="f7100972-27fe-4ee6-8fb4-ec9b7931b409" providerId="ADAL" clId="{5EFF05DE-8110-4935-9E01-3E31541D52C9}" dt="2025-08-05T04:35:04.707" v="2401"/>
          <ac:inkMkLst>
            <pc:docMk/>
            <pc:sldMk cId="2623064292" sldId="629"/>
            <ac:inkMk id="99" creationId="{78F040D4-23B5-48D6-815B-D25B247F7EFB}"/>
          </ac:inkMkLst>
        </pc:inkChg>
        <pc:inkChg chg="add mod">
          <ac:chgData name="Deepika Vatsa" userId="f7100972-27fe-4ee6-8fb4-ec9b7931b409" providerId="ADAL" clId="{5EFF05DE-8110-4935-9E01-3E31541D52C9}" dt="2025-08-05T04:35:04.707" v="2401"/>
          <ac:inkMkLst>
            <pc:docMk/>
            <pc:sldMk cId="2623064292" sldId="629"/>
            <ac:inkMk id="100" creationId="{798AF8E1-E82C-29E7-0399-E07766101859}"/>
          </ac:inkMkLst>
        </pc:inkChg>
        <pc:inkChg chg="add mod">
          <ac:chgData name="Deepika Vatsa" userId="f7100972-27fe-4ee6-8fb4-ec9b7931b409" providerId="ADAL" clId="{5EFF05DE-8110-4935-9E01-3E31541D52C9}" dt="2025-08-05T04:35:33.215" v="2420"/>
          <ac:inkMkLst>
            <pc:docMk/>
            <pc:sldMk cId="2623064292" sldId="629"/>
            <ac:inkMk id="102" creationId="{FDB8A62F-A5D9-CF65-E621-31AA26DFB41C}"/>
          </ac:inkMkLst>
        </pc:inkChg>
        <pc:inkChg chg="add mod">
          <ac:chgData name="Deepika Vatsa" userId="f7100972-27fe-4ee6-8fb4-ec9b7931b409" providerId="ADAL" clId="{5EFF05DE-8110-4935-9E01-3E31541D52C9}" dt="2025-08-05T04:35:33.215" v="2420"/>
          <ac:inkMkLst>
            <pc:docMk/>
            <pc:sldMk cId="2623064292" sldId="629"/>
            <ac:inkMk id="103" creationId="{E6E2155C-6B32-0880-FBE9-EEC293288CF4}"/>
          </ac:inkMkLst>
        </pc:inkChg>
        <pc:inkChg chg="add mod">
          <ac:chgData name="Deepika Vatsa" userId="f7100972-27fe-4ee6-8fb4-ec9b7931b409" providerId="ADAL" clId="{5EFF05DE-8110-4935-9E01-3E31541D52C9}" dt="2025-08-05T04:35:33.215" v="2420"/>
          <ac:inkMkLst>
            <pc:docMk/>
            <pc:sldMk cId="2623064292" sldId="629"/>
            <ac:inkMk id="104" creationId="{341B769F-EF4C-DD58-7672-917A6DD4C97D}"/>
          </ac:inkMkLst>
        </pc:inkChg>
        <pc:inkChg chg="add mod">
          <ac:chgData name="Deepika Vatsa" userId="f7100972-27fe-4ee6-8fb4-ec9b7931b409" providerId="ADAL" clId="{5EFF05DE-8110-4935-9E01-3E31541D52C9}" dt="2025-08-05T04:35:33.215" v="2420"/>
          <ac:inkMkLst>
            <pc:docMk/>
            <pc:sldMk cId="2623064292" sldId="629"/>
            <ac:inkMk id="105" creationId="{74D56CA3-18E1-C239-1341-0C3F2A0236AE}"/>
          </ac:inkMkLst>
        </pc:inkChg>
        <pc:inkChg chg="add mod">
          <ac:chgData name="Deepika Vatsa" userId="f7100972-27fe-4ee6-8fb4-ec9b7931b409" providerId="ADAL" clId="{5EFF05DE-8110-4935-9E01-3E31541D52C9}" dt="2025-08-05T04:35:33.215" v="2420"/>
          <ac:inkMkLst>
            <pc:docMk/>
            <pc:sldMk cId="2623064292" sldId="629"/>
            <ac:inkMk id="106" creationId="{BF9D3484-0CEA-80B3-9C03-7CFC655368D2}"/>
          </ac:inkMkLst>
        </pc:inkChg>
        <pc:inkChg chg="add mod">
          <ac:chgData name="Deepika Vatsa" userId="f7100972-27fe-4ee6-8fb4-ec9b7931b409" providerId="ADAL" clId="{5EFF05DE-8110-4935-9E01-3E31541D52C9}" dt="2025-08-05T04:35:33.215" v="2420"/>
          <ac:inkMkLst>
            <pc:docMk/>
            <pc:sldMk cId="2623064292" sldId="629"/>
            <ac:inkMk id="107" creationId="{7E6494D9-D88E-467E-9F08-C6C8AB4AD56A}"/>
          </ac:inkMkLst>
        </pc:inkChg>
        <pc:inkChg chg="add mod">
          <ac:chgData name="Deepika Vatsa" userId="f7100972-27fe-4ee6-8fb4-ec9b7931b409" providerId="ADAL" clId="{5EFF05DE-8110-4935-9E01-3E31541D52C9}" dt="2025-08-05T04:35:33.215" v="2420"/>
          <ac:inkMkLst>
            <pc:docMk/>
            <pc:sldMk cId="2623064292" sldId="629"/>
            <ac:inkMk id="108" creationId="{5FAC5459-48CB-15A5-D90E-16AF923B367D}"/>
          </ac:inkMkLst>
        </pc:inkChg>
        <pc:inkChg chg="add mod">
          <ac:chgData name="Deepika Vatsa" userId="f7100972-27fe-4ee6-8fb4-ec9b7931b409" providerId="ADAL" clId="{5EFF05DE-8110-4935-9E01-3E31541D52C9}" dt="2025-08-05T04:35:33.215" v="2420"/>
          <ac:inkMkLst>
            <pc:docMk/>
            <pc:sldMk cId="2623064292" sldId="629"/>
            <ac:inkMk id="109" creationId="{BBF4827F-45DA-6E11-7928-33FFD22C24B5}"/>
          </ac:inkMkLst>
        </pc:inkChg>
        <pc:inkChg chg="add mod">
          <ac:chgData name="Deepika Vatsa" userId="f7100972-27fe-4ee6-8fb4-ec9b7931b409" providerId="ADAL" clId="{5EFF05DE-8110-4935-9E01-3E31541D52C9}" dt="2025-08-05T04:35:33.215" v="2420"/>
          <ac:inkMkLst>
            <pc:docMk/>
            <pc:sldMk cId="2623064292" sldId="629"/>
            <ac:inkMk id="110" creationId="{EE0C3698-88B3-79BA-47B8-B0E836AF4AA8}"/>
          </ac:inkMkLst>
        </pc:inkChg>
        <pc:inkChg chg="add mod">
          <ac:chgData name="Deepika Vatsa" userId="f7100972-27fe-4ee6-8fb4-ec9b7931b409" providerId="ADAL" clId="{5EFF05DE-8110-4935-9E01-3E31541D52C9}" dt="2025-08-05T04:35:33.215" v="2420"/>
          <ac:inkMkLst>
            <pc:docMk/>
            <pc:sldMk cId="2623064292" sldId="629"/>
            <ac:inkMk id="111" creationId="{C07B9EF5-91CA-658B-5846-87B5EDE0E87E}"/>
          </ac:inkMkLst>
        </pc:inkChg>
        <pc:inkChg chg="add mod">
          <ac:chgData name="Deepika Vatsa" userId="f7100972-27fe-4ee6-8fb4-ec9b7931b409" providerId="ADAL" clId="{5EFF05DE-8110-4935-9E01-3E31541D52C9}" dt="2025-08-05T04:35:33.215" v="2420"/>
          <ac:inkMkLst>
            <pc:docMk/>
            <pc:sldMk cId="2623064292" sldId="629"/>
            <ac:inkMk id="112" creationId="{E72AAF3B-7106-DC6E-C735-BAF23620CF6D}"/>
          </ac:inkMkLst>
        </pc:inkChg>
        <pc:inkChg chg="add mod">
          <ac:chgData name="Deepika Vatsa" userId="f7100972-27fe-4ee6-8fb4-ec9b7931b409" providerId="ADAL" clId="{5EFF05DE-8110-4935-9E01-3E31541D52C9}" dt="2025-08-05T04:35:33.215" v="2420"/>
          <ac:inkMkLst>
            <pc:docMk/>
            <pc:sldMk cId="2623064292" sldId="629"/>
            <ac:inkMk id="113" creationId="{A7F6027B-C039-2B0E-2547-C8FBCADB014F}"/>
          </ac:inkMkLst>
        </pc:inkChg>
        <pc:inkChg chg="add">
          <ac:chgData name="Deepika Vatsa" userId="f7100972-27fe-4ee6-8fb4-ec9b7931b409" providerId="ADAL" clId="{5EFF05DE-8110-4935-9E01-3E31541D52C9}" dt="2025-08-05T04:35:29.921" v="2414" actId="9405"/>
          <ac:inkMkLst>
            <pc:docMk/>
            <pc:sldMk cId="2623064292" sldId="629"/>
            <ac:inkMk id="114" creationId="{E1A4C5BC-6B9E-C098-B0F3-BFC1B16E715D}"/>
          </ac:inkMkLst>
        </pc:inkChg>
        <pc:inkChg chg="add">
          <ac:chgData name="Deepika Vatsa" userId="f7100972-27fe-4ee6-8fb4-ec9b7931b409" providerId="ADAL" clId="{5EFF05DE-8110-4935-9E01-3E31541D52C9}" dt="2025-08-05T04:35:30.788" v="2415" actId="9405"/>
          <ac:inkMkLst>
            <pc:docMk/>
            <pc:sldMk cId="2623064292" sldId="629"/>
            <ac:inkMk id="115" creationId="{75A0B259-B666-311B-0011-60D3B6F03535}"/>
          </ac:inkMkLst>
        </pc:inkChg>
        <pc:inkChg chg="add mod">
          <ac:chgData name="Deepika Vatsa" userId="f7100972-27fe-4ee6-8fb4-ec9b7931b409" providerId="ADAL" clId="{5EFF05DE-8110-4935-9E01-3E31541D52C9}" dt="2025-08-05T04:35:33.215" v="2420"/>
          <ac:inkMkLst>
            <pc:docMk/>
            <pc:sldMk cId="2623064292" sldId="629"/>
            <ac:inkMk id="116" creationId="{1738344A-7882-5EBC-29DE-350FB37A6080}"/>
          </ac:inkMkLst>
        </pc:inkChg>
        <pc:inkChg chg="add mod">
          <ac:chgData name="Deepika Vatsa" userId="f7100972-27fe-4ee6-8fb4-ec9b7931b409" providerId="ADAL" clId="{5EFF05DE-8110-4935-9E01-3E31541D52C9}" dt="2025-08-05T04:35:33.215" v="2420"/>
          <ac:inkMkLst>
            <pc:docMk/>
            <pc:sldMk cId="2623064292" sldId="629"/>
            <ac:inkMk id="117" creationId="{B4CC644C-F5EF-FD72-BB87-C64ED6D95EC7}"/>
          </ac:inkMkLst>
        </pc:inkChg>
        <pc:inkChg chg="add mod">
          <ac:chgData name="Deepika Vatsa" userId="f7100972-27fe-4ee6-8fb4-ec9b7931b409" providerId="ADAL" clId="{5EFF05DE-8110-4935-9E01-3E31541D52C9}" dt="2025-08-05T04:35:33.215" v="2420"/>
          <ac:inkMkLst>
            <pc:docMk/>
            <pc:sldMk cId="2623064292" sldId="629"/>
            <ac:inkMk id="118" creationId="{7BCEDFEA-6D1C-CD45-05FE-70F98B36CA54}"/>
          </ac:inkMkLst>
        </pc:inkChg>
        <pc:inkChg chg="add mod">
          <ac:chgData name="Deepika Vatsa" userId="f7100972-27fe-4ee6-8fb4-ec9b7931b409" providerId="ADAL" clId="{5EFF05DE-8110-4935-9E01-3E31541D52C9}" dt="2025-08-05T04:35:33.215" v="2420"/>
          <ac:inkMkLst>
            <pc:docMk/>
            <pc:sldMk cId="2623064292" sldId="629"/>
            <ac:inkMk id="119" creationId="{0A296C6D-89B6-09DD-3384-7BEBC70B3B18}"/>
          </ac:inkMkLst>
        </pc:inkChg>
        <pc:inkChg chg="add mod">
          <ac:chgData name="Deepika Vatsa" userId="f7100972-27fe-4ee6-8fb4-ec9b7931b409" providerId="ADAL" clId="{5EFF05DE-8110-4935-9E01-3E31541D52C9}" dt="2025-08-05T04:35:34.500" v="2423"/>
          <ac:inkMkLst>
            <pc:docMk/>
            <pc:sldMk cId="2623064292" sldId="629"/>
            <ac:inkMk id="125" creationId="{F71DF447-D87F-A8B8-B96F-24A9EA87F169}"/>
          </ac:inkMkLst>
        </pc:inkChg>
        <pc:inkChg chg="add mod">
          <ac:chgData name="Deepika Vatsa" userId="f7100972-27fe-4ee6-8fb4-ec9b7931b409" providerId="ADAL" clId="{5EFF05DE-8110-4935-9E01-3E31541D52C9}" dt="2025-08-05T04:35:34.500" v="2423"/>
          <ac:inkMkLst>
            <pc:docMk/>
            <pc:sldMk cId="2623064292" sldId="629"/>
            <ac:inkMk id="126" creationId="{4CEAB268-4144-374D-1726-16D7D8F718E4}"/>
          </ac:inkMkLst>
        </pc:inkChg>
        <pc:inkChg chg="add mod">
          <ac:chgData name="Deepika Vatsa" userId="f7100972-27fe-4ee6-8fb4-ec9b7931b409" providerId="ADAL" clId="{5EFF05DE-8110-4935-9E01-3E31541D52C9}" dt="2025-08-05T04:36:01.391" v="2431"/>
          <ac:inkMkLst>
            <pc:docMk/>
            <pc:sldMk cId="2623064292" sldId="629"/>
            <ac:inkMk id="128" creationId="{0BA1A9ED-D9AE-1995-AA15-70D0A433955D}"/>
          </ac:inkMkLst>
        </pc:inkChg>
        <pc:inkChg chg="add mod">
          <ac:chgData name="Deepika Vatsa" userId="f7100972-27fe-4ee6-8fb4-ec9b7931b409" providerId="ADAL" clId="{5EFF05DE-8110-4935-9E01-3E31541D52C9}" dt="2025-08-05T04:36:01.391" v="2431"/>
          <ac:inkMkLst>
            <pc:docMk/>
            <pc:sldMk cId="2623064292" sldId="629"/>
            <ac:inkMk id="129" creationId="{5C7CB64D-A300-616D-A193-B7BA9106C93E}"/>
          </ac:inkMkLst>
        </pc:inkChg>
        <pc:inkChg chg="add mod">
          <ac:chgData name="Deepika Vatsa" userId="f7100972-27fe-4ee6-8fb4-ec9b7931b409" providerId="ADAL" clId="{5EFF05DE-8110-4935-9E01-3E31541D52C9}" dt="2025-08-05T04:36:01.391" v="2431"/>
          <ac:inkMkLst>
            <pc:docMk/>
            <pc:sldMk cId="2623064292" sldId="629"/>
            <ac:inkMk id="130" creationId="{8FD6C3A5-86F1-78C3-1DBD-C694D3A2786A}"/>
          </ac:inkMkLst>
        </pc:inkChg>
        <pc:inkChg chg="add mod">
          <ac:chgData name="Deepika Vatsa" userId="f7100972-27fe-4ee6-8fb4-ec9b7931b409" providerId="ADAL" clId="{5EFF05DE-8110-4935-9E01-3E31541D52C9}" dt="2025-08-05T04:36:01.391" v="2431"/>
          <ac:inkMkLst>
            <pc:docMk/>
            <pc:sldMk cId="2623064292" sldId="629"/>
            <ac:inkMk id="131" creationId="{AEB5D4EC-DEB3-00A9-7349-40288B0ED458}"/>
          </ac:inkMkLst>
        </pc:inkChg>
        <pc:inkChg chg="add mod">
          <ac:chgData name="Deepika Vatsa" userId="f7100972-27fe-4ee6-8fb4-ec9b7931b409" providerId="ADAL" clId="{5EFF05DE-8110-4935-9E01-3E31541D52C9}" dt="2025-08-05T04:36:01.391" v="2431"/>
          <ac:inkMkLst>
            <pc:docMk/>
            <pc:sldMk cId="2623064292" sldId="629"/>
            <ac:inkMk id="132" creationId="{BDB3893D-ACA5-8CD4-44F0-249B2F813999}"/>
          </ac:inkMkLst>
        </pc:inkChg>
        <pc:inkChg chg="add mod">
          <ac:chgData name="Deepika Vatsa" userId="f7100972-27fe-4ee6-8fb4-ec9b7931b409" providerId="ADAL" clId="{5EFF05DE-8110-4935-9E01-3E31541D52C9}" dt="2025-08-05T04:36:01.391" v="2431"/>
          <ac:inkMkLst>
            <pc:docMk/>
            <pc:sldMk cId="2623064292" sldId="629"/>
            <ac:inkMk id="133" creationId="{25EA8253-E14E-0BC8-E98A-CD2D2B2BED21}"/>
          </ac:inkMkLst>
        </pc:inkChg>
        <pc:inkChg chg="add mod">
          <ac:chgData name="Deepika Vatsa" userId="f7100972-27fe-4ee6-8fb4-ec9b7931b409" providerId="ADAL" clId="{5EFF05DE-8110-4935-9E01-3E31541D52C9}" dt="2025-08-05T04:36:01.391" v="2431"/>
          <ac:inkMkLst>
            <pc:docMk/>
            <pc:sldMk cId="2623064292" sldId="629"/>
            <ac:inkMk id="134" creationId="{0B5B1724-CF76-E10E-64CB-D3D5283A529C}"/>
          </ac:inkMkLst>
        </pc:inkChg>
      </pc:sldChg>
      <pc:sldChg chg="addSp delSp modSp add mod">
        <pc:chgData name="Deepika Vatsa" userId="f7100972-27fe-4ee6-8fb4-ec9b7931b409" providerId="ADAL" clId="{5EFF05DE-8110-4935-9E01-3E31541D52C9}" dt="2025-08-11T07:56:44.999" v="2957" actId="478"/>
        <pc:sldMkLst>
          <pc:docMk/>
          <pc:sldMk cId="982621394" sldId="630"/>
        </pc:sldMkLst>
        <pc:grpChg chg="del">
          <ac:chgData name="Deepika Vatsa" userId="f7100972-27fe-4ee6-8fb4-ec9b7931b409" providerId="ADAL" clId="{5EFF05DE-8110-4935-9E01-3E31541D52C9}" dt="2025-08-05T04:37:19.152" v="2440" actId="478"/>
          <ac:grpSpMkLst>
            <pc:docMk/>
            <pc:sldMk cId="982621394" sldId="630"/>
            <ac:grpSpMk id="75" creationId="{54A12B0D-6999-3FF5-E4CA-26AE2E0BC282}"/>
          </ac:grpSpMkLst>
        </pc:grpChg>
        <pc:grpChg chg="del">
          <ac:chgData name="Deepika Vatsa" userId="f7100972-27fe-4ee6-8fb4-ec9b7931b409" providerId="ADAL" clId="{5EFF05DE-8110-4935-9E01-3E31541D52C9}" dt="2025-08-05T04:37:19.152" v="2440" actId="478"/>
          <ac:grpSpMkLst>
            <pc:docMk/>
            <pc:sldMk cId="982621394" sldId="630"/>
            <ac:grpSpMk id="80" creationId="{E5D891E1-A330-B917-4B03-B9CC5BD001A9}"/>
          </ac:grpSpMkLst>
        </pc:grpChg>
        <pc:grpChg chg="del">
          <ac:chgData name="Deepika Vatsa" userId="f7100972-27fe-4ee6-8fb4-ec9b7931b409" providerId="ADAL" clId="{5EFF05DE-8110-4935-9E01-3E31541D52C9}" dt="2025-08-05T04:37:19.152" v="2440" actId="478"/>
          <ac:grpSpMkLst>
            <pc:docMk/>
            <pc:sldMk cId="982621394" sldId="630"/>
            <ac:grpSpMk id="85" creationId="{5731387A-C6D9-5200-F884-694BC18C27B2}"/>
          </ac:grpSpMkLst>
        </pc:grpChg>
        <pc:grpChg chg="del">
          <ac:chgData name="Deepika Vatsa" userId="f7100972-27fe-4ee6-8fb4-ec9b7931b409" providerId="ADAL" clId="{5EFF05DE-8110-4935-9E01-3E31541D52C9}" dt="2025-08-05T04:37:19.152" v="2440" actId="478"/>
          <ac:grpSpMkLst>
            <pc:docMk/>
            <pc:sldMk cId="982621394" sldId="630"/>
            <ac:grpSpMk id="88" creationId="{CE4E3577-B034-7841-0452-87B41F51B65D}"/>
          </ac:grpSpMkLst>
        </pc:grpChg>
        <pc:grpChg chg="del">
          <ac:chgData name="Deepika Vatsa" userId="f7100972-27fe-4ee6-8fb4-ec9b7931b409" providerId="ADAL" clId="{5EFF05DE-8110-4935-9E01-3E31541D52C9}" dt="2025-08-05T04:37:19.152" v="2440" actId="478"/>
          <ac:grpSpMkLst>
            <pc:docMk/>
            <pc:sldMk cId="982621394" sldId="630"/>
            <ac:grpSpMk id="91" creationId="{9A074733-120F-A18A-CC9D-C54D335B180A}"/>
          </ac:grpSpMkLst>
        </pc:grpChg>
        <pc:grpChg chg="del">
          <ac:chgData name="Deepika Vatsa" userId="f7100972-27fe-4ee6-8fb4-ec9b7931b409" providerId="ADAL" clId="{5EFF05DE-8110-4935-9E01-3E31541D52C9}" dt="2025-08-05T04:37:19.152" v="2440" actId="478"/>
          <ac:grpSpMkLst>
            <pc:docMk/>
            <pc:sldMk cId="982621394" sldId="630"/>
            <ac:grpSpMk id="98" creationId="{989BF686-9A4C-1319-18A0-F1EB044315C4}"/>
          </ac:grpSpMkLst>
        </pc:grpChg>
        <pc:grpChg chg="del">
          <ac:chgData name="Deepika Vatsa" userId="f7100972-27fe-4ee6-8fb4-ec9b7931b409" providerId="ADAL" clId="{5EFF05DE-8110-4935-9E01-3E31541D52C9}" dt="2025-08-05T04:37:19.152" v="2440" actId="478"/>
          <ac:grpSpMkLst>
            <pc:docMk/>
            <pc:sldMk cId="982621394" sldId="630"/>
            <ac:grpSpMk id="101" creationId="{2C7028BD-BBCB-D4C1-44CC-3B693897F2E6}"/>
          </ac:grpSpMkLst>
        </pc:grpChg>
        <pc:grpChg chg="del">
          <ac:chgData name="Deepika Vatsa" userId="f7100972-27fe-4ee6-8fb4-ec9b7931b409" providerId="ADAL" clId="{5EFF05DE-8110-4935-9E01-3E31541D52C9}" dt="2025-08-05T04:37:19.152" v="2440" actId="478"/>
          <ac:grpSpMkLst>
            <pc:docMk/>
            <pc:sldMk cId="982621394" sldId="630"/>
            <ac:grpSpMk id="120" creationId="{4C6C06A1-0A17-A7DD-8C93-6A8D9B698860}"/>
          </ac:grpSpMkLst>
        </pc:grpChg>
        <pc:grpChg chg="del">
          <ac:chgData name="Deepika Vatsa" userId="f7100972-27fe-4ee6-8fb4-ec9b7931b409" providerId="ADAL" clId="{5EFF05DE-8110-4935-9E01-3E31541D52C9}" dt="2025-08-05T04:37:19.152" v="2440" actId="478"/>
          <ac:grpSpMkLst>
            <pc:docMk/>
            <pc:sldMk cId="982621394" sldId="630"/>
            <ac:grpSpMk id="121" creationId="{8E395752-3725-0EFB-4618-65365418BA28}"/>
          </ac:grpSpMkLst>
        </pc:grpChg>
        <pc:grpChg chg="del">
          <ac:chgData name="Deepika Vatsa" userId="f7100972-27fe-4ee6-8fb4-ec9b7931b409" providerId="ADAL" clId="{5EFF05DE-8110-4935-9E01-3E31541D52C9}" dt="2025-08-05T04:37:19.152" v="2440" actId="478"/>
          <ac:grpSpMkLst>
            <pc:docMk/>
            <pc:sldMk cId="982621394" sldId="630"/>
            <ac:grpSpMk id="122" creationId="{B4FEC89D-BE01-8496-93BE-5E04E34C7766}"/>
          </ac:grpSpMkLst>
        </pc:grpChg>
        <pc:grpChg chg="del">
          <ac:chgData name="Deepika Vatsa" userId="f7100972-27fe-4ee6-8fb4-ec9b7931b409" providerId="ADAL" clId="{5EFF05DE-8110-4935-9E01-3E31541D52C9}" dt="2025-08-05T04:37:19.152" v="2440" actId="478"/>
          <ac:grpSpMkLst>
            <pc:docMk/>
            <pc:sldMk cId="982621394" sldId="630"/>
            <ac:grpSpMk id="123" creationId="{EC983711-6EB6-783C-2F53-9495EBDDD015}"/>
          </ac:grpSpMkLst>
        </pc:grpChg>
        <pc:grpChg chg="del">
          <ac:chgData name="Deepika Vatsa" userId="f7100972-27fe-4ee6-8fb4-ec9b7931b409" providerId="ADAL" clId="{5EFF05DE-8110-4935-9E01-3E31541D52C9}" dt="2025-08-05T04:37:19.152" v="2440" actId="478"/>
          <ac:grpSpMkLst>
            <pc:docMk/>
            <pc:sldMk cId="982621394" sldId="630"/>
            <ac:grpSpMk id="124" creationId="{EE75B902-1893-98D9-1DAB-4428D45943BC}"/>
          </ac:grpSpMkLst>
        </pc:grpChg>
        <pc:grpChg chg="del">
          <ac:chgData name="Deepika Vatsa" userId="f7100972-27fe-4ee6-8fb4-ec9b7931b409" providerId="ADAL" clId="{5EFF05DE-8110-4935-9E01-3E31541D52C9}" dt="2025-08-05T04:37:19.152" v="2440" actId="478"/>
          <ac:grpSpMkLst>
            <pc:docMk/>
            <pc:sldMk cId="982621394" sldId="630"/>
            <ac:grpSpMk id="127" creationId="{D6DE5348-367D-64E4-A03C-64705C132BBE}"/>
          </ac:grpSpMkLst>
        </pc:grpChg>
        <pc:grpChg chg="del">
          <ac:chgData name="Deepika Vatsa" userId="f7100972-27fe-4ee6-8fb4-ec9b7931b409" providerId="ADAL" clId="{5EFF05DE-8110-4935-9E01-3E31541D52C9}" dt="2025-08-05T04:37:19.152" v="2440" actId="478"/>
          <ac:grpSpMkLst>
            <pc:docMk/>
            <pc:sldMk cId="982621394" sldId="630"/>
            <ac:grpSpMk id="135" creationId="{C03A137F-4B1B-3E65-1384-91DBE87B7073}"/>
          </ac:grpSpMkLst>
        </pc:grpChg>
        <pc:picChg chg="add mod">
          <ac:chgData name="Deepika Vatsa" userId="f7100972-27fe-4ee6-8fb4-ec9b7931b409" providerId="ADAL" clId="{5EFF05DE-8110-4935-9E01-3E31541D52C9}" dt="2025-08-05T04:37:26.885" v="2444" actId="1076"/>
          <ac:picMkLst>
            <pc:docMk/>
            <pc:sldMk cId="982621394" sldId="630"/>
            <ac:picMk id="5" creationId="{610F0724-B013-3C83-55F6-5923D4998A62}"/>
          </ac:picMkLst>
        </pc:picChg>
        <pc:picChg chg="del">
          <ac:chgData name="Deepika Vatsa" userId="f7100972-27fe-4ee6-8fb4-ec9b7931b409" providerId="ADAL" clId="{5EFF05DE-8110-4935-9E01-3E31541D52C9}" dt="2025-08-05T04:37:11.298" v="2437" actId="478"/>
          <ac:picMkLst>
            <pc:docMk/>
            <pc:sldMk cId="982621394" sldId="630"/>
            <ac:picMk id="7" creationId="{7304B79E-2060-5E27-72D6-D70683A51A66}"/>
          </ac:picMkLst>
        </pc:picChg>
        <pc:inkChg chg="add del">
          <ac:chgData name="Deepika Vatsa" userId="f7100972-27fe-4ee6-8fb4-ec9b7931b409" providerId="ADAL" clId="{5EFF05DE-8110-4935-9E01-3E31541D52C9}" dt="2025-08-11T07:56:44.999" v="2957" actId="478"/>
          <ac:inkMkLst>
            <pc:docMk/>
            <pc:sldMk cId="982621394" sldId="630"/>
            <ac:inkMk id="4" creationId="{860938EC-3452-572A-EA59-E97FF52E2DEB}"/>
          </ac:inkMkLst>
        </pc:inkChg>
        <pc:inkChg chg="del">
          <ac:chgData name="Deepika Vatsa" userId="f7100972-27fe-4ee6-8fb4-ec9b7931b409" providerId="ADAL" clId="{5EFF05DE-8110-4935-9E01-3E31541D52C9}" dt="2025-08-05T04:37:19.152" v="2440" actId="478"/>
          <ac:inkMkLst>
            <pc:docMk/>
            <pc:sldMk cId="982621394" sldId="630"/>
            <ac:inkMk id="11" creationId="{3443FBE9-D74F-0C3E-7675-240F999E0D6E}"/>
          </ac:inkMkLst>
        </pc:inkChg>
        <pc:inkChg chg="del">
          <ac:chgData name="Deepika Vatsa" userId="f7100972-27fe-4ee6-8fb4-ec9b7931b409" providerId="ADAL" clId="{5EFF05DE-8110-4935-9E01-3E31541D52C9}" dt="2025-08-05T04:37:19.152" v="2440" actId="478"/>
          <ac:inkMkLst>
            <pc:docMk/>
            <pc:sldMk cId="982621394" sldId="630"/>
            <ac:inkMk id="12" creationId="{8ECC35A4-1C84-392C-CA91-5E934E2D9DE5}"/>
          </ac:inkMkLst>
        </pc:inkChg>
        <pc:inkChg chg="del">
          <ac:chgData name="Deepika Vatsa" userId="f7100972-27fe-4ee6-8fb4-ec9b7931b409" providerId="ADAL" clId="{5EFF05DE-8110-4935-9E01-3E31541D52C9}" dt="2025-08-05T04:37:19.152" v="2440" actId="478"/>
          <ac:inkMkLst>
            <pc:docMk/>
            <pc:sldMk cId="982621394" sldId="630"/>
            <ac:inkMk id="114" creationId="{E1A4C5BC-6B9E-C098-B0F3-BFC1B16E715D}"/>
          </ac:inkMkLst>
        </pc:inkChg>
        <pc:inkChg chg="del">
          <ac:chgData name="Deepika Vatsa" userId="f7100972-27fe-4ee6-8fb4-ec9b7931b409" providerId="ADAL" clId="{5EFF05DE-8110-4935-9E01-3E31541D52C9}" dt="2025-08-05T04:37:19.152" v="2440" actId="478"/>
          <ac:inkMkLst>
            <pc:docMk/>
            <pc:sldMk cId="982621394" sldId="630"/>
            <ac:inkMk id="115" creationId="{75A0B259-B666-311B-0011-60D3B6F03535}"/>
          </ac:inkMkLst>
        </pc:inkChg>
      </pc:sldChg>
      <pc:sldChg chg="addSp delSp add mod">
        <pc:chgData name="Deepika Vatsa" userId="f7100972-27fe-4ee6-8fb4-ec9b7931b409" providerId="ADAL" clId="{5EFF05DE-8110-4935-9E01-3E31541D52C9}" dt="2025-08-11T07:55:31.404" v="2934" actId="478"/>
        <pc:sldMkLst>
          <pc:docMk/>
          <pc:sldMk cId="4140097351" sldId="631"/>
        </pc:sldMkLst>
        <pc:inkChg chg="add del">
          <ac:chgData name="Deepika Vatsa" userId="f7100972-27fe-4ee6-8fb4-ec9b7931b409" providerId="ADAL" clId="{5EFF05DE-8110-4935-9E01-3E31541D52C9}" dt="2025-08-11T07:55:31.404" v="2934" actId="478"/>
          <ac:inkMkLst>
            <pc:docMk/>
            <pc:sldMk cId="4140097351" sldId="631"/>
            <ac:inkMk id="5" creationId="{C4B7BF62-94CA-7A39-96A2-ACB74ABC1474}"/>
          </ac:inkMkLst>
        </pc:inkChg>
      </pc:sldChg>
      <pc:sldChg chg="addSp delSp modSp add mod">
        <pc:chgData name="Deepika Vatsa" userId="f7100972-27fe-4ee6-8fb4-ec9b7931b409" providerId="ADAL" clId="{5EFF05DE-8110-4935-9E01-3E31541D52C9}" dt="2025-08-05T05:14:09.525" v="2929" actId="1076"/>
        <pc:sldMkLst>
          <pc:docMk/>
          <pc:sldMk cId="3864317585" sldId="632"/>
        </pc:sldMkLst>
        <pc:spChg chg="mod">
          <ac:chgData name="Deepika Vatsa" userId="f7100972-27fe-4ee6-8fb4-ec9b7931b409" providerId="ADAL" clId="{5EFF05DE-8110-4935-9E01-3E31541D52C9}" dt="2025-08-05T05:14:09.525" v="2929" actId="1076"/>
          <ac:spMkLst>
            <pc:docMk/>
            <pc:sldMk cId="3864317585" sldId="632"/>
            <ac:spMk id="2" creationId="{00000000-0000-0000-0000-000000000000}"/>
          </ac:spMkLst>
        </pc:spChg>
        <pc:spChg chg="add del mod">
          <ac:chgData name="Deepika Vatsa" userId="f7100972-27fe-4ee6-8fb4-ec9b7931b409" providerId="ADAL" clId="{5EFF05DE-8110-4935-9E01-3E31541D52C9}" dt="2025-08-05T05:13:44.315" v="2873" actId="478"/>
          <ac:spMkLst>
            <pc:docMk/>
            <pc:sldMk cId="3864317585" sldId="632"/>
            <ac:spMk id="4" creationId="{57EB1F8A-93A2-3C95-36AC-2651F34CE299}"/>
          </ac:spMkLst>
        </pc:spChg>
        <pc:spChg chg="add del mod">
          <ac:chgData name="Deepika Vatsa" userId="f7100972-27fe-4ee6-8fb4-ec9b7931b409" providerId="ADAL" clId="{5EFF05DE-8110-4935-9E01-3E31541D52C9}" dt="2025-08-05T05:13:46.821" v="2874" actId="478"/>
          <ac:spMkLst>
            <pc:docMk/>
            <pc:sldMk cId="3864317585" sldId="632"/>
            <ac:spMk id="8" creationId="{28FCB828-5C80-7577-D156-BF1D664E69EE}"/>
          </ac:spMkLst>
        </pc:spChg>
        <pc:spChg chg="add del mod">
          <ac:chgData name="Deepika Vatsa" userId="f7100972-27fe-4ee6-8fb4-ec9b7931b409" providerId="ADAL" clId="{5EFF05DE-8110-4935-9E01-3E31541D52C9}" dt="2025-08-05T05:13:49.413" v="2875" actId="478"/>
          <ac:spMkLst>
            <pc:docMk/>
            <pc:sldMk cId="3864317585" sldId="632"/>
            <ac:spMk id="9" creationId="{7099CF23-E8EF-BE75-5DB8-5A71738EA93D}"/>
          </ac:spMkLst>
        </pc:spChg>
        <pc:picChg chg="del">
          <ac:chgData name="Deepika Vatsa" userId="f7100972-27fe-4ee6-8fb4-ec9b7931b409" providerId="ADAL" clId="{5EFF05DE-8110-4935-9E01-3E31541D52C9}" dt="2025-08-05T05:00:32.090" v="2555" actId="478"/>
          <ac:picMkLst>
            <pc:docMk/>
            <pc:sldMk cId="3864317585" sldId="632"/>
            <ac:picMk id="5" creationId="{610F0724-B013-3C83-55F6-5923D4998A62}"/>
          </ac:picMkLst>
        </pc:picChg>
        <pc:picChg chg="add del mod">
          <ac:chgData name="Deepika Vatsa" userId="f7100972-27fe-4ee6-8fb4-ec9b7931b409" providerId="ADAL" clId="{5EFF05DE-8110-4935-9E01-3E31541D52C9}" dt="2025-08-05T05:13:39.486" v="2871" actId="478"/>
          <ac:picMkLst>
            <pc:docMk/>
            <pc:sldMk cId="3864317585" sldId="632"/>
            <ac:picMk id="6" creationId="{20FAC137-9BAD-E8F1-568A-44B7DADAE85C}"/>
          </ac:picMkLst>
        </pc:picChg>
        <pc:picChg chg="add del mod">
          <ac:chgData name="Deepika Vatsa" userId="f7100972-27fe-4ee6-8fb4-ec9b7931b409" providerId="ADAL" clId="{5EFF05DE-8110-4935-9E01-3E31541D52C9}" dt="2025-08-05T05:13:41.175" v="2872" actId="478"/>
          <ac:picMkLst>
            <pc:docMk/>
            <pc:sldMk cId="3864317585" sldId="632"/>
            <ac:picMk id="7" creationId="{9B12BFE0-3726-F780-D864-78AD091577A6}"/>
          </ac:picMkLst>
        </pc:picChg>
      </pc:sldChg>
      <pc:sldChg chg="addSp delSp modSp add mod">
        <pc:chgData name="Deepika Vatsa" userId="f7100972-27fe-4ee6-8fb4-ec9b7931b409" providerId="ADAL" clId="{5EFF05DE-8110-4935-9E01-3E31541D52C9}" dt="2025-08-11T07:56:51.773" v="2959" actId="478"/>
        <pc:sldMkLst>
          <pc:docMk/>
          <pc:sldMk cId="2622648898" sldId="633"/>
        </pc:sldMkLst>
        <pc:spChg chg="del">
          <ac:chgData name="Deepika Vatsa" userId="f7100972-27fe-4ee6-8fb4-ec9b7931b409" providerId="ADAL" clId="{5EFF05DE-8110-4935-9E01-3E31541D52C9}" dt="2025-08-05T05:01:28.606" v="2601" actId="478"/>
          <ac:spMkLst>
            <pc:docMk/>
            <pc:sldMk cId="2622648898" sldId="633"/>
            <ac:spMk id="4" creationId="{57EB1F8A-93A2-3C95-36AC-2651F34CE299}"/>
          </ac:spMkLst>
        </pc:spChg>
        <pc:spChg chg="add mod">
          <ac:chgData name="Deepika Vatsa" userId="f7100972-27fe-4ee6-8fb4-ec9b7931b409" providerId="ADAL" clId="{5EFF05DE-8110-4935-9E01-3E31541D52C9}" dt="2025-08-05T05:07:57.293" v="2713" actId="27636"/>
          <ac:spMkLst>
            <pc:docMk/>
            <pc:sldMk cId="2622648898" sldId="633"/>
            <ac:spMk id="5" creationId="{95B10EB9-3BF2-F3AF-D0E5-34DA20F9349D}"/>
          </ac:spMkLst>
        </pc:spChg>
        <pc:spChg chg="add mod">
          <ac:chgData name="Deepika Vatsa" userId="f7100972-27fe-4ee6-8fb4-ec9b7931b409" providerId="ADAL" clId="{5EFF05DE-8110-4935-9E01-3E31541D52C9}" dt="2025-08-05T05:07:53.018" v="2711" actId="404"/>
          <ac:spMkLst>
            <pc:docMk/>
            <pc:sldMk cId="2622648898" sldId="633"/>
            <ac:spMk id="9" creationId="{C2474225-B52D-490E-C5EA-DE4892253CD2}"/>
          </ac:spMkLst>
        </pc:spChg>
        <pc:picChg chg="del">
          <ac:chgData name="Deepika Vatsa" userId="f7100972-27fe-4ee6-8fb4-ec9b7931b409" providerId="ADAL" clId="{5EFF05DE-8110-4935-9E01-3E31541D52C9}" dt="2025-08-05T05:01:41.478" v="2604" actId="478"/>
          <ac:picMkLst>
            <pc:docMk/>
            <pc:sldMk cId="2622648898" sldId="633"/>
            <ac:picMk id="6" creationId="{20FAC137-9BAD-E8F1-568A-44B7DADAE85C}"/>
          </ac:picMkLst>
        </pc:picChg>
        <pc:picChg chg="del">
          <ac:chgData name="Deepika Vatsa" userId="f7100972-27fe-4ee6-8fb4-ec9b7931b409" providerId="ADAL" clId="{5EFF05DE-8110-4935-9E01-3E31541D52C9}" dt="2025-08-05T05:01:42.892" v="2605" actId="478"/>
          <ac:picMkLst>
            <pc:docMk/>
            <pc:sldMk cId="2622648898" sldId="633"/>
            <ac:picMk id="7" creationId="{9B12BFE0-3726-F780-D864-78AD091577A6}"/>
          </ac:picMkLst>
        </pc:picChg>
        <pc:picChg chg="add mod">
          <ac:chgData name="Deepika Vatsa" userId="f7100972-27fe-4ee6-8fb4-ec9b7931b409" providerId="ADAL" clId="{5EFF05DE-8110-4935-9E01-3E31541D52C9}" dt="2025-08-05T05:08:04.239" v="2714" actId="1076"/>
          <ac:picMkLst>
            <pc:docMk/>
            <pc:sldMk cId="2622648898" sldId="633"/>
            <ac:picMk id="8" creationId="{3202FE7E-7043-E855-9128-C34440E0509F}"/>
          </ac:picMkLst>
        </pc:picChg>
        <pc:inkChg chg="add del">
          <ac:chgData name="Deepika Vatsa" userId="f7100972-27fe-4ee6-8fb4-ec9b7931b409" providerId="ADAL" clId="{5EFF05DE-8110-4935-9E01-3E31541D52C9}" dt="2025-08-11T07:56:51.773" v="2959" actId="478"/>
          <ac:inkMkLst>
            <pc:docMk/>
            <pc:sldMk cId="2622648898" sldId="633"/>
            <ac:inkMk id="4" creationId="{E064BFAE-3C60-B58A-90FB-D52CAA4C7CCC}"/>
          </ac:inkMkLst>
        </pc:inkChg>
      </pc:sldChg>
      <pc:sldChg chg="addSp delSp modSp add mod">
        <pc:chgData name="Deepika Vatsa" userId="f7100972-27fe-4ee6-8fb4-ec9b7931b409" providerId="ADAL" clId="{5EFF05DE-8110-4935-9E01-3E31541D52C9}" dt="2025-08-11T07:56:53.666" v="2960" actId="478"/>
        <pc:sldMkLst>
          <pc:docMk/>
          <pc:sldMk cId="2298545115" sldId="634"/>
        </pc:sldMkLst>
        <pc:spChg chg="add mod">
          <ac:chgData name="Deepika Vatsa" userId="f7100972-27fe-4ee6-8fb4-ec9b7931b409" providerId="ADAL" clId="{5EFF05DE-8110-4935-9E01-3E31541D52C9}" dt="2025-08-05T05:08:21.095" v="2717" actId="403"/>
          <ac:spMkLst>
            <pc:docMk/>
            <pc:sldMk cId="2298545115" sldId="634"/>
            <ac:spMk id="4" creationId="{AD82EBD6-F708-4D72-3268-5AFD9D1B74FF}"/>
          </ac:spMkLst>
        </pc:spChg>
        <pc:spChg chg="del">
          <ac:chgData name="Deepika Vatsa" userId="f7100972-27fe-4ee6-8fb4-ec9b7931b409" providerId="ADAL" clId="{5EFF05DE-8110-4935-9E01-3E31541D52C9}" dt="2025-08-05T05:02:14.164" v="2612" actId="478"/>
          <ac:spMkLst>
            <pc:docMk/>
            <pc:sldMk cId="2298545115" sldId="634"/>
            <ac:spMk id="5" creationId="{95B10EB9-3BF2-F3AF-D0E5-34DA20F9349D}"/>
          </ac:spMkLst>
        </pc:spChg>
        <pc:spChg chg="del">
          <ac:chgData name="Deepika Vatsa" userId="f7100972-27fe-4ee6-8fb4-ec9b7931b409" providerId="ADAL" clId="{5EFF05DE-8110-4935-9E01-3E31541D52C9}" dt="2025-08-05T05:02:18.017" v="2614" actId="478"/>
          <ac:spMkLst>
            <pc:docMk/>
            <pc:sldMk cId="2298545115" sldId="634"/>
            <ac:spMk id="9" creationId="{C2474225-B52D-490E-C5EA-DE4892253CD2}"/>
          </ac:spMkLst>
        </pc:spChg>
        <pc:picChg chg="del">
          <ac:chgData name="Deepika Vatsa" userId="f7100972-27fe-4ee6-8fb4-ec9b7931b409" providerId="ADAL" clId="{5EFF05DE-8110-4935-9E01-3E31541D52C9}" dt="2025-08-05T05:02:15.561" v="2613" actId="478"/>
          <ac:picMkLst>
            <pc:docMk/>
            <pc:sldMk cId="2298545115" sldId="634"/>
            <ac:picMk id="8" creationId="{3202FE7E-7043-E855-9128-C34440E0509F}"/>
          </ac:picMkLst>
        </pc:picChg>
        <pc:inkChg chg="add del">
          <ac:chgData name="Deepika Vatsa" userId="f7100972-27fe-4ee6-8fb4-ec9b7931b409" providerId="ADAL" clId="{5EFF05DE-8110-4935-9E01-3E31541D52C9}" dt="2025-08-11T07:56:53.666" v="2960" actId="478"/>
          <ac:inkMkLst>
            <pc:docMk/>
            <pc:sldMk cId="2298545115" sldId="634"/>
            <ac:inkMk id="5" creationId="{64837D79-83CC-4E75-4DC7-FA93B23094F3}"/>
          </ac:inkMkLst>
        </pc:inkChg>
      </pc:sldChg>
      <pc:sldChg chg="addSp delSp modSp add mod">
        <pc:chgData name="Deepika Vatsa" userId="f7100972-27fe-4ee6-8fb4-ec9b7931b409" providerId="ADAL" clId="{5EFF05DE-8110-4935-9E01-3E31541D52C9}" dt="2025-08-11T07:56:55.867" v="2961" actId="478"/>
        <pc:sldMkLst>
          <pc:docMk/>
          <pc:sldMk cId="926696358" sldId="635"/>
        </pc:sldMkLst>
        <pc:spChg chg="mod">
          <ac:chgData name="Deepika Vatsa" userId="f7100972-27fe-4ee6-8fb4-ec9b7931b409" providerId="ADAL" clId="{5EFF05DE-8110-4935-9E01-3E31541D52C9}" dt="2025-08-05T05:08:29.741" v="2725" actId="20577"/>
          <ac:spMkLst>
            <pc:docMk/>
            <pc:sldMk cId="926696358" sldId="635"/>
            <ac:spMk id="2" creationId="{00000000-0000-0000-0000-000000000000}"/>
          </ac:spMkLst>
        </pc:spChg>
        <pc:spChg chg="del">
          <ac:chgData name="Deepika Vatsa" userId="f7100972-27fe-4ee6-8fb4-ec9b7931b409" providerId="ADAL" clId="{5EFF05DE-8110-4935-9E01-3E31541D52C9}" dt="2025-08-05T05:02:33.770" v="2618" actId="478"/>
          <ac:spMkLst>
            <pc:docMk/>
            <pc:sldMk cId="926696358" sldId="635"/>
            <ac:spMk id="4" creationId="{AD82EBD6-F708-4D72-3268-5AFD9D1B74FF}"/>
          </ac:spMkLst>
        </pc:spChg>
        <pc:spChg chg="add mod">
          <ac:chgData name="Deepika Vatsa" userId="f7100972-27fe-4ee6-8fb4-ec9b7931b409" providerId="ADAL" clId="{5EFF05DE-8110-4935-9E01-3E31541D52C9}" dt="2025-08-05T05:08:51.637" v="2738" actId="14100"/>
          <ac:spMkLst>
            <pc:docMk/>
            <pc:sldMk cId="926696358" sldId="635"/>
            <ac:spMk id="7" creationId="{4654895D-C5DF-F92F-10CD-417AE6C242F3}"/>
          </ac:spMkLst>
        </pc:spChg>
        <pc:spChg chg="add mod">
          <ac:chgData name="Deepika Vatsa" userId="f7100972-27fe-4ee6-8fb4-ec9b7931b409" providerId="ADAL" clId="{5EFF05DE-8110-4935-9E01-3E31541D52C9}" dt="2025-08-05T05:09:43.935" v="2761" actId="20577"/>
          <ac:spMkLst>
            <pc:docMk/>
            <pc:sldMk cId="926696358" sldId="635"/>
            <ac:spMk id="8" creationId="{DEE58560-7457-F7F1-DBA7-77E7B86DDCA6}"/>
          </ac:spMkLst>
        </pc:spChg>
        <pc:spChg chg="add mod">
          <ac:chgData name="Deepika Vatsa" userId="f7100972-27fe-4ee6-8fb4-ec9b7931b409" providerId="ADAL" clId="{5EFF05DE-8110-4935-9E01-3E31541D52C9}" dt="2025-08-05T05:09:47.669" v="2770" actId="20577"/>
          <ac:spMkLst>
            <pc:docMk/>
            <pc:sldMk cId="926696358" sldId="635"/>
            <ac:spMk id="9" creationId="{FF30464C-11BF-5E96-4932-657C221C99C0}"/>
          </ac:spMkLst>
        </pc:spChg>
        <pc:picChg chg="add mod">
          <ac:chgData name="Deepika Vatsa" userId="f7100972-27fe-4ee6-8fb4-ec9b7931b409" providerId="ADAL" clId="{5EFF05DE-8110-4935-9E01-3E31541D52C9}" dt="2025-08-05T05:02:34.425" v="2619"/>
          <ac:picMkLst>
            <pc:docMk/>
            <pc:sldMk cId="926696358" sldId="635"/>
            <ac:picMk id="5" creationId="{590437FE-1D18-B2FE-ECC9-DA97D012C292}"/>
          </ac:picMkLst>
        </pc:picChg>
        <pc:picChg chg="add mod">
          <ac:chgData name="Deepika Vatsa" userId="f7100972-27fe-4ee6-8fb4-ec9b7931b409" providerId="ADAL" clId="{5EFF05DE-8110-4935-9E01-3E31541D52C9}" dt="2025-08-05T05:09:35.270" v="2752" actId="1076"/>
          <ac:picMkLst>
            <pc:docMk/>
            <pc:sldMk cId="926696358" sldId="635"/>
            <ac:picMk id="6" creationId="{FBED972B-D905-579C-71DC-155F56013217}"/>
          </ac:picMkLst>
        </pc:picChg>
        <pc:inkChg chg="add del">
          <ac:chgData name="Deepika Vatsa" userId="f7100972-27fe-4ee6-8fb4-ec9b7931b409" providerId="ADAL" clId="{5EFF05DE-8110-4935-9E01-3E31541D52C9}" dt="2025-08-11T07:56:55.867" v="2961" actId="478"/>
          <ac:inkMkLst>
            <pc:docMk/>
            <pc:sldMk cId="926696358" sldId="635"/>
            <ac:inkMk id="4" creationId="{F89A6B07-E6F2-D34F-60EA-E1D686CAFE81}"/>
          </ac:inkMkLst>
        </pc:inkChg>
      </pc:sldChg>
      <pc:sldChg chg="addSp delSp modSp add mod">
        <pc:chgData name="Deepika Vatsa" userId="f7100972-27fe-4ee6-8fb4-ec9b7931b409" providerId="ADAL" clId="{5EFF05DE-8110-4935-9E01-3E31541D52C9}" dt="2025-08-11T07:56:57.874" v="2962" actId="478"/>
        <pc:sldMkLst>
          <pc:docMk/>
          <pc:sldMk cId="1237079446" sldId="636"/>
        </pc:sldMkLst>
        <pc:spChg chg="mod">
          <ac:chgData name="Deepika Vatsa" userId="f7100972-27fe-4ee6-8fb4-ec9b7931b409" providerId="ADAL" clId="{5EFF05DE-8110-4935-9E01-3E31541D52C9}" dt="2025-08-05T05:10:26.019" v="2778" actId="20577"/>
          <ac:spMkLst>
            <pc:docMk/>
            <pc:sldMk cId="1237079446" sldId="636"/>
            <ac:spMk id="2" creationId="{00000000-0000-0000-0000-000000000000}"/>
          </ac:spMkLst>
        </pc:spChg>
        <pc:spChg chg="add mod">
          <ac:chgData name="Deepika Vatsa" userId="f7100972-27fe-4ee6-8fb4-ec9b7931b409" providerId="ADAL" clId="{5EFF05DE-8110-4935-9E01-3E31541D52C9}" dt="2025-08-05T05:10:37.604" v="2781" actId="403"/>
          <ac:spMkLst>
            <pc:docMk/>
            <pc:sldMk cId="1237079446" sldId="636"/>
            <ac:spMk id="4" creationId="{D065B8D5-CE7E-DDB0-58BC-4A9DD0AE5734}"/>
          </ac:spMkLst>
        </pc:spChg>
        <pc:spChg chg="del">
          <ac:chgData name="Deepika Vatsa" userId="f7100972-27fe-4ee6-8fb4-ec9b7931b409" providerId="ADAL" clId="{5EFF05DE-8110-4935-9E01-3E31541D52C9}" dt="2025-08-05T05:02:56.074" v="2623" actId="478"/>
          <ac:spMkLst>
            <pc:docMk/>
            <pc:sldMk cId="1237079446" sldId="636"/>
            <ac:spMk id="7" creationId="{4654895D-C5DF-F92F-10CD-417AE6C242F3}"/>
          </ac:spMkLst>
        </pc:spChg>
        <pc:picChg chg="del">
          <ac:chgData name="Deepika Vatsa" userId="f7100972-27fe-4ee6-8fb4-ec9b7931b409" providerId="ADAL" clId="{5EFF05DE-8110-4935-9E01-3E31541D52C9}" dt="2025-08-05T05:02:57.291" v="2624" actId="478"/>
          <ac:picMkLst>
            <pc:docMk/>
            <pc:sldMk cId="1237079446" sldId="636"/>
            <ac:picMk id="5" creationId="{590437FE-1D18-B2FE-ECC9-DA97D012C292}"/>
          </ac:picMkLst>
        </pc:picChg>
        <pc:picChg chg="del">
          <ac:chgData name="Deepika Vatsa" userId="f7100972-27fe-4ee6-8fb4-ec9b7931b409" providerId="ADAL" clId="{5EFF05DE-8110-4935-9E01-3E31541D52C9}" dt="2025-08-05T05:02:58.556" v="2625" actId="478"/>
          <ac:picMkLst>
            <pc:docMk/>
            <pc:sldMk cId="1237079446" sldId="636"/>
            <ac:picMk id="6" creationId="{FBED972B-D905-579C-71DC-155F56013217}"/>
          </ac:picMkLst>
        </pc:picChg>
        <pc:inkChg chg="add del">
          <ac:chgData name="Deepika Vatsa" userId="f7100972-27fe-4ee6-8fb4-ec9b7931b409" providerId="ADAL" clId="{5EFF05DE-8110-4935-9E01-3E31541D52C9}" dt="2025-08-11T07:56:57.874" v="2962" actId="478"/>
          <ac:inkMkLst>
            <pc:docMk/>
            <pc:sldMk cId="1237079446" sldId="636"/>
            <ac:inkMk id="5" creationId="{F2FFDE8E-3075-65C5-F9EE-2BDCA35B93E8}"/>
          </ac:inkMkLst>
        </pc:inkChg>
      </pc:sldChg>
      <pc:sldChg chg="addSp delSp modSp add mod">
        <pc:chgData name="Deepika Vatsa" userId="f7100972-27fe-4ee6-8fb4-ec9b7931b409" providerId="ADAL" clId="{5EFF05DE-8110-4935-9E01-3E31541D52C9}" dt="2025-08-11T07:57:00.607" v="2963" actId="478"/>
        <pc:sldMkLst>
          <pc:docMk/>
          <pc:sldMk cId="3692518547" sldId="637"/>
        </pc:sldMkLst>
        <pc:spChg chg="mod">
          <ac:chgData name="Deepika Vatsa" userId="f7100972-27fe-4ee6-8fb4-ec9b7931b409" providerId="ADAL" clId="{5EFF05DE-8110-4935-9E01-3E31541D52C9}" dt="2025-08-05T05:10:57.644" v="2818" actId="20577"/>
          <ac:spMkLst>
            <pc:docMk/>
            <pc:sldMk cId="3692518547" sldId="637"/>
            <ac:spMk id="2" creationId="{00000000-0000-0000-0000-000000000000}"/>
          </ac:spMkLst>
        </pc:spChg>
        <pc:spChg chg="del">
          <ac:chgData name="Deepika Vatsa" userId="f7100972-27fe-4ee6-8fb4-ec9b7931b409" providerId="ADAL" clId="{5EFF05DE-8110-4935-9E01-3E31541D52C9}" dt="2025-08-05T05:05:03.058" v="2629" actId="478"/>
          <ac:spMkLst>
            <pc:docMk/>
            <pc:sldMk cId="3692518547" sldId="637"/>
            <ac:spMk id="4" creationId="{D065B8D5-CE7E-DDB0-58BC-4A9DD0AE5734}"/>
          </ac:spMkLst>
        </pc:spChg>
        <pc:picChg chg="add mod">
          <ac:chgData name="Deepika Vatsa" userId="f7100972-27fe-4ee6-8fb4-ec9b7931b409" providerId="ADAL" clId="{5EFF05DE-8110-4935-9E01-3E31541D52C9}" dt="2025-08-05T05:11:02.678" v="2819" actId="1076"/>
          <ac:picMkLst>
            <pc:docMk/>
            <pc:sldMk cId="3692518547" sldId="637"/>
            <ac:picMk id="5" creationId="{072B9FBE-20D4-B651-722A-821372DC561B}"/>
          </ac:picMkLst>
        </pc:picChg>
        <pc:inkChg chg="add del">
          <ac:chgData name="Deepika Vatsa" userId="f7100972-27fe-4ee6-8fb4-ec9b7931b409" providerId="ADAL" clId="{5EFF05DE-8110-4935-9E01-3E31541D52C9}" dt="2025-08-11T07:57:00.607" v="2963" actId="478"/>
          <ac:inkMkLst>
            <pc:docMk/>
            <pc:sldMk cId="3692518547" sldId="637"/>
            <ac:inkMk id="4" creationId="{3BF1C764-0884-8F52-1FC3-7B24EF0419C1}"/>
          </ac:inkMkLst>
        </pc:inkChg>
      </pc:sldChg>
      <pc:sldChg chg="addSp delSp modSp add mod">
        <pc:chgData name="Deepika Vatsa" userId="f7100972-27fe-4ee6-8fb4-ec9b7931b409" providerId="ADAL" clId="{5EFF05DE-8110-4935-9E01-3E31541D52C9}" dt="2025-08-11T07:57:02.679" v="2964" actId="478"/>
        <pc:sldMkLst>
          <pc:docMk/>
          <pc:sldMk cId="1737379985" sldId="638"/>
        </pc:sldMkLst>
        <pc:spChg chg="mod">
          <ac:chgData name="Deepika Vatsa" userId="f7100972-27fe-4ee6-8fb4-ec9b7931b409" providerId="ADAL" clId="{5EFF05DE-8110-4935-9E01-3E31541D52C9}" dt="2025-08-05T05:11:20.254" v="2859" actId="20577"/>
          <ac:spMkLst>
            <pc:docMk/>
            <pc:sldMk cId="1737379985" sldId="638"/>
            <ac:spMk id="2" creationId="{00000000-0000-0000-0000-000000000000}"/>
          </ac:spMkLst>
        </pc:spChg>
        <pc:picChg chg="add mod">
          <ac:chgData name="Deepika Vatsa" userId="f7100972-27fe-4ee6-8fb4-ec9b7931b409" providerId="ADAL" clId="{5EFF05DE-8110-4935-9E01-3E31541D52C9}" dt="2025-08-05T05:11:48.645" v="2869" actId="1036"/>
          <ac:picMkLst>
            <pc:docMk/>
            <pc:sldMk cId="1737379985" sldId="638"/>
            <ac:picMk id="4" creationId="{664FCE7E-89D5-A417-9471-BB2A530F1406}"/>
          </ac:picMkLst>
        </pc:picChg>
        <pc:picChg chg="del">
          <ac:chgData name="Deepika Vatsa" userId="f7100972-27fe-4ee6-8fb4-ec9b7931b409" providerId="ADAL" clId="{5EFF05DE-8110-4935-9E01-3E31541D52C9}" dt="2025-08-05T05:05:14.317" v="2633" actId="478"/>
          <ac:picMkLst>
            <pc:docMk/>
            <pc:sldMk cId="1737379985" sldId="638"/>
            <ac:picMk id="5" creationId="{072B9FBE-20D4-B651-722A-821372DC561B}"/>
          </ac:picMkLst>
        </pc:picChg>
        <pc:inkChg chg="add del">
          <ac:chgData name="Deepika Vatsa" userId="f7100972-27fe-4ee6-8fb4-ec9b7931b409" providerId="ADAL" clId="{5EFF05DE-8110-4935-9E01-3E31541D52C9}" dt="2025-08-11T07:57:02.679" v="2964" actId="478"/>
          <ac:inkMkLst>
            <pc:docMk/>
            <pc:sldMk cId="1737379985" sldId="638"/>
            <ac:inkMk id="5" creationId="{B00166A9-2AC1-C0C2-FEA9-7FB1EA07F9F9}"/>
          </ac:inkMkLst>
        </pc:inkChg>
      </pc:sldChg>
      <pc:sldChg chg="addSp delSp modSp add mod">
        <pc:chgData name="Deepika Vatsa" userId="f7100972-27fe-4ee6-8fb4-ec9b7931b409" providerId="ADAL" clId="{5EFF05DE-8110-4935-9E01-3E31541D52C9}" dt="2025-08-11T07:57:04.984" v="2965" actId="478"/>
        <pc:sldMkLst>
          <pc:docMk/>
          <pc:sldMk cId="3351832001" sldId="639"/>
        </pc:sldMkLst>
        <pc:spChg chg="mod">
          <ac:chgData name="Deepika Vatsa" userId="f7100972-27fe-4ee6-8fb4-ec9b7931b409" providerId="ADAL" clId="{5EFF05DE-8110-4935-9E01-3E31541D52C9}" dt="2025-08-05T05:11:35.650" v="2862"/>
          <ac:spMkLst>
            <pc:docMk/>
            <pc:sldMk cId="3351832001" sldId="639"/>
            <ac:spMk id="2" creationId="{00000000-0000-0000-0000-000000000000}"/>
          </ac:spMkLst>
        </pc:spChg>
        <pc:picChg chg="del">
          <ac:chgData name="Deepika Vatsa" userId="f7100972-27fe-4ee6-8fb4-ec9b7931b409" providerId="ADAL" clId="{5EFF05DE-8110-4935-9E01-3E31541D52C9}" dt="2025-08-05T05:05:22.788" v="2636" actId="478"/>
          <ac:picMkLst>
            <pc:docMk/>
            <pc:sldMk cId="3351832001" sldId="639"/>
            <ac:picMk id="4" creationId="{664FCE7E-89D5-A417-9471-BB2A530F1406}"/>
          </ac:picMkLst>
        </pc:picChg>
        <pc:picChg chg="add mod">
          <ac:chgData name="Deepika Vatsa" userId="f7100972-27fe-4ee6-8fb4-ec9b7931b409" providerId="ADAL" clId="{5EFF05DE-8110-4935-9E01-3E31541D52C9}" dt="2025-08-05T05:11:41.241" v="2863" actId="1076"/>
          <ac:picMkLst>
            <pc:docMk/>
            <pc:sldMk cId="3351832001" sldId="639"/>
            <ac:picMk id="5" creationId="{C6767D7C-89BC-3C97-E67A-DFAEA353E101}"/>
          </ac:picMkLst>
        </pc:picChg>
        <pc:inkChg chg="add del">
          <ac:chgData name="Deepika Vatsa" userId="f7100972-27fe-4ee6-8fb4-ec9b7931b409" providerId="ADAL" clId="{5EFF05DE-8110-4935-9E01-3E31541D52C9}" dt="2025-08-11T07:57:04.984" v="2965" actId="478"/>
          <ac:inkMkLst>
            <pc:docMk/>
            <pc:sldMk cId="3351832001" sldId="639"/>
            <ac:inkMk id="4" creationId="{8CFEE582-296D-E805-CA02-C57F18751876}"/>
          </ac:inkMkLst>
        </pc:inkChg>
      </pc:sldChg>
      <pc:sldChg chg="addSp delSp modSp add mod">
        <pc:chgData name="Deepika Vatsa" userId="f7100972-27fe-4ee6-8fb4-ec9b7931b409" providerId="ADAL" clId="{5EFF05DE-8110-4935-9E01-3E31541D52C9}" dt="2025-08-11T07:57:07.168" v="2966" actId="478"/>
        <pc:sldMkLst>
          <pc:docMk/>
          <pc:sldMk cId="97742294" sldId="640"/>
        </pc:sldMkLst>
        <pc:spChg chg="mod">
          <ac:chgData name="Deepika Vatsa" userId="f7100972-27fe-4ee6-8fb4-ec9b7931b409" providerId="ADAL" clId="{5EFF05DE-8110-4935-9E01-3E31541D52C9}" dt="2025-08-05T05:05:57.110" v="2685" actId="20577"/>
          <ac:spMkLst>
            <pc:docMk/>
            <pc:sldMk cId="97742294" sldId="640"/>
            <ac:spMk id="2" creationId="{00000000-0000-0000-0000-000000000000}"/>
          </ac:spMkLst>
        </pc:spChg>
        <pc:picChg chg="add mod">
          <ac:chgData name="Deepika Vatsa" userId="f7100972-27fe-4ee6-8fb4-ec9b7931b409" providerId="ADAL" clId="{5EFF05DE-8110-4935-9E01-3E31541D52C9}" dt="2025-08-05T05:05:42.126" v="2641" actId="1076"/>
          <ac:picMkLst>
            <pc:docMk/>
            <pc:sldMk cId="97742294" sldId="640"/>
            <ac:picMk id="4" creationId="{6C500619-B848-8FAB-596E-6DD75D2ADCFB}"/>
          </ac:picMkLst>
        </pc:picChg>
        <pc:picChg chg="del">
          <ac:chgData name="Deepika Vatsa" userId="f7100972-27fe-4ee6-8fb4-ec9b7931b409" providerId="ADAL" clId="{5EFF05DE-8110-4935-9E01-3E31541D52C9}" dt="2025-08-05T05:05:38.406" v="2639" actId="478"/>
          <ac:picMkLst>
            <pc:docMk/>
            <pc:sldMk cId="97742294" sldId="640"/>
            <ac:picMk id="5" creationId="{C6767D7C-89BC-3C97-E67A-DFAEA353E101}"/>
          </ac:picMkLst>
        </pc:picChg>
        <pc:inkChg chg="add del">
          <ac:chgData name="Deepika Vatsa" userId="f7100972-27fe-4ee6-8fb4-ec9b7931b409" providerId="ADAL" clId="{5EFF05DE-8110-4935-9E01-3E31541D52C9}" dt="2025-08-11T07:57:07.168" v="2966" actId="478"/>
          <ac:inkMkLst>
            <pc:docMk/>
            <pc:sldMk cId="97742294" sldId="640"/>
            <ac:inkMk id="5" creationId="{7807AC83-0094-815F-4269-78F5FC8DA552}"/>
          </ac:inkMkLst>
        </pc:inkChg>
      </pc:sldChg>
      <pc:sldChg chg="addSp delSp add mod">
        <pc:chgData name="Deepika Vatsa" userId="f7100972-27fe-4ee6-8fb4-ec9b7931b409" providerId="ADAL" clId="{5EFF05DE-8110-4935-9E01-3E31541D52C9}" dt="2025-08-11T07:56:49.166" v="2958" actId="478"/>
        <pc:sldMkLst>
          <pc:docMk/>
          <pc:sldMk cId="3525150093" sldId="641"/>
        </pc:sldMkLst>
        <pc:inkChg chg="add del">
          <ac:chgData name="Deepika Vatsa" userId="f7100972-27fe-4ee6-8fb4-ec9b7931b409" providerId="ADAL" clId="{5EFF05DE-8110-4935-9E01-3E31541D52C9}" dt="2025-08-11T07:56:49.166" v="2958" actId="478"/>
          <ac:inkMkLst>
            <pc:docMk/>
            <pc:sldMk cId="3525150093" sldId="641"/>
            <ac:inkMk id="5" creationId="{A96F6583-C632-B84B-961E-D0BD6061A0ED}"/>
          </ac:inkMkLst>
        </pc:inkChg>
      </pc:sldChg>
      <pc:sldMasterChg chg="del delSldLayout">
        <pc:chgData name="Deepika Vatsa" userId="f7100972-27fe-4ee6-8fb4-ec9b7931b409" providerId="ADAL" clId="{5EFF05DE-8110-4935-9E01-3E31541D52C9}" dt="2025-08-04T05:46:27.396" v="1199" actId="2696"/>
        <pc:sldMasterMkLst>
          <pc:docMk/>
          <pc:sldMasterMk cId="1907478912" sldId="2147483648"/>
        </pc:sldMasterMkLst>
        <pc:sldLayoutChg chg="del">
          <pc:chgData name="Deepika Vatsa" userId="f7100972-27fe-4ee6-8fb4-ec9b7931b409" providerId="ADAL" clId="{5EFF05DE-8110-4935-9E01-3E31541D52C9}" dt="2025-08-04T05:46:27.396" v="1199" actId="2696"/>
          <pc:sldLayoutMkLst>
            <pc:docMk/>
            <pc:sldMasterMk cId="1907478912" sldId="2147483648"/>
            <pc:sldLayoutMk cId="4255167727" sldId="2147483649"/>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3782799500" sldId="2147483650"/>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445316275" sldId="2147483651"/>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118680583" sldId="2147483652"/>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3955334849" sldId="2147483653"/>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473517027" sldId="2147483654"/>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2823048780" sldId="2147483655"/>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3517488013" sldId="2147483656"/>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1634347174" sldId="2147483657"/>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1294858966" sldId="2147483658"/>
          </pc:sldLayoutMkLst>
        </pc:sldLayoutChg>
        <pc:sldLayoutChg chg="del">
          <pc:chgData name="Deepika Vatsa" userId="f7100972-27fe-4ee6-8fb4-ec9b7931b409" providerId="ADAL" clId="{5EFF05DE-8110-4935-9E01-3E31541D52C9}" dt="2025-08-04T05:46:27.396" v="1199" actId="2696"/>
          <pc:sldLayoutMkLst>
            <pc:docMk/>
            <pc:sldMasterMk cId="1907478912" sldId="2147483648"/>
            <pc:sldLayoutMk cId="3984969039" sldId="2147483659"/>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0"/>
    </inkml:context>
    <inkml:brush xml:id="br0">
      <inkml:brushProperty name="width" value="0.05" units="cm"/>
      <inkml:brushProperty name="height" value="0.05" units="cm"/>
      <inkml:brushProperty name="color" value="#E71224"/>
    </inkml:brush>
  </inkml:definitions>
  <inkml:trace contextRef="#ctx0" brushRef="#br0">363 85 11797,'0'0'8172,"11"-12"-7369,32-34-85,-42 45-699,-1 1 0,1 0 0,-1 0-1,0-1 1,1 1 0,-1 0 0,1-1 0,-1 1 0,1-1 0,-1 1 0,0 0-1,1-1 1,-1 1 0,0-1 0,0 1 0,1-1 0,-1 1 0,0-1 0,0 1 0,0-1-1,0 1 1,0-1 0,1 0 0,-1 1 0,0-1 0,0 1 0,0-1 0,0 1 0,-1-1-1,1 1 1,0-1 0,0 0 0,0 1 0,0-1 0,0 1 0,-1-1 0,1 1 0,0-1-1,-1 1 1,1-1 0,0 1 0,-1 0 0,1-1 0,0 1 0,-1-1 0,1 1 0,-1 0-1,1-1 1,-1 1 0,1 0 0,-1 0 0,1-1 0,-1 1 0,1 0 0,-1 0 0,1 0-1,-1 0 1,0-1 0,-32 0 219,30 1-184,-7 0-53,0 1 1,-1 0-1,1 0 0,0 1 1,0 1-1,0 0 1,0 0-1,0 1 0,1 0 1,0 1-1,0 0 1,-13 9-1,8-3-3,1 0-1,0 1 1,0 1 0,2 0 0,-1 1-1,-16 26 1,6-1 1,2 1 0,2 1-1,1 0 1,2 2 0,-9 44-1,19-65 14,0 0-1,2 0 0,1 1 0,0 25 1,2-47-12,1 0 0,-1 0 0,0 1 1,0-1-1,0 0 0,1 0 1,-1 0-1,1 1 0,-1-1 1,1 0-1,-1 0 0,1 0 0,0 0 1,-1 0-1,1 0 0,0 0 1,0 0-1,0 0 0,0-1 1,0 1-1,0 0 0,0-1 0,0 1 1,1 0-1,2 1 3,0 0 1,0-1-1,0 0 0,1 1 0,-1-2 1,0 1-1,6 0 0,2-1 10,0 0 0,0 0 0,0-1 0,21-5 0,-25 3-1,-1 0 1,1 0-1,0-1 0,-1 0 0,0 0 1,0-1-1,0 0 0,-1 0 0,0-1 0,0 0 1,0 0-1,-1 0 0,1-1 0,-2 0 0,1 0 1,-1 0-1,0 0 0,4-12 0,-9 19-2,-1 0 0,0 0 0,1 0 0,-1 0 0,0 0-1,1 0 1,-1 0 0,0 1 0,1-1 0,-1 0 0,0 1-1,1 0 1,-1-1 0,1 1 0,-3 2 0,-6 3-8,0 1 0,1 1 1,0 0-1,1 0 0,0 1 0,0 0 1,1 1-1,0-1 0,0 1 0,1 1 1,1-1-1,0 1 0,0 0 0,1 0 1,0 0-1,1 1 0,-2 11 0,-3 21 8,2 0-1,2 0 0,2 52 0,2-91-14,1 0 1,-1-1-1,0 1 1,1-1-1,0 1 0,0-1 1,0 0-1,1 1 1,0-1-1,-1 0 0,1 0 1,1 0-1,-1 0 1,1 0-1,-1 0 0,1-1 1,0 1-1,0-1 1,5 3-1,-2-1-34,1-1 1,-1 0-1,1 0 1,0-1-1,1 0 1,-1 0-1,0-1 1,1 1-1,0-2 0,11 2 1,-4-1-9,1-1 0,-1-1 1,0 0-1,0-1 0,1-1 0,-1 0 0,0-1 1,-1-1-1,1 0 0,0-1 0,16-8 0,-10 1-1,-1-1 0,0-1 0,-1 0 0,-1-1-1,23-24 1,-34 31 56,0 1 0,-1-1 0,0-1 0,-1 1 1,1-1-1,-2 0 0,1 0 0,-1-1 0,-1 1 0,1-1 0,-2 0 0,1 0 0,-1 0 0,1-20 0,-3 29 6,-1 0 1,1 0-1,0 1 0,0-1 0,0 0 0,-1 0 1,1 0-1,0 1 0,-1-1 0,1 0 0,0 0 0,-1 1 1,1-1-1,-1 0 0,0 1 0,1-1 0,-1 0 1,1 1-1,-1-1 0,0 1 0,1-1 0,-1 1 1,0-1-1,0 1 0,-1-1 0,-30-5 200,-32 11-68,53-2-147,1 1 0,-1 0 1,0 1-1,1 0 0,0 1 1,1 0-1,-1 0 0,1 1 1,0 1-1,-11 11 1,14-13-6,0 0 1,1 0-1,-1 1 1,2-1 0,-1 1-1,1 0 1,0 1-1,0-1 1,1 1 0,0-1-1,0 1 1,1 0-1,0 0 1,1 0 0,-2 10-1,3-17 3,1 0-1,-1 0 1,0 0-1,0-1 1,0 1-1,0 0 1,1 0-1,-1 0 1,0 0-1,1-1 1,-1 1-1,1 0 1,-1 0-1,1-1 1,-1 1-1,1 0 1,-1-1-1,1 1 1,0-1-1,-1 1 1,1-1-1,0 1 1,0-1-1,-1 1 1,2 0-1,29 5-15,31-11 49,-56 3-22,0 0 0,0-1-1,0 1 1,0-1 0,0 0 0,-1-1-1,1 1 1,5-6 0,-7 5-1,1 1 0,0-1 1,0 1-1,0 0 1,0 1-1,0-1 0,0 1 1,12-3-1,-16 5-8,-1 1 0,1-1-1,0 1 1,-1 0-1,1-1 1,0 1 0,-1 0-1,1-1 1,-1 1 0,1 0-1,-1 0 1,0-1 0,1 1-1,-1 0 1,0 0 0,1 0-1,-1 0 1,0 0 0,0 0-1,0 0 1,0-1 0,0 1-1,0 0 1,0 0 0,0 0-1,0 2 1,0 38 176,-1-31-92,-11 517 2270,14-435-4093,47-183-6776,-31 50 571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9"/>
    </inkml:context>
    <inkml:brush xml:id="br0">
      <inkml:brushProperty name="width" value="0.05" units="cm"/>
      <inkml:brushProperty name="height" value="0.05" units="cm"/>
      <inkml:brushProperty name="color" value="#E71224"/>
    </inkml:brush>
  </inkml:definitions>
  <inkml:trace contextRef="#ctx0" brushRef="#br0">107 108 7027,'0'0'5688,"0"-61"579,0 60-6193,0-1 0,0 0 0,0 0 0,-1 0-1,1 1 1,0-1 0,-1 0 0,1 0 0,-1 1 0,1-1 0,-1 0 0,0 1 0,0-1 0,0 1-1,0-1 1,0 1 0,0-1 0,0 1 0,0 0 0,0-1 0,-1 1 0,1 0 0,0 0-1,-1 0 1,-1-1 0,-1 1-76,0-1 0,0 1 0,0 0-1,1 1 1,-1-1 0,0 1 0,0-1 0,0 1-1,-1 0 1,-6 2 0,9-2-19,1 0 0,-1 1 0,1-1 1,-1 1-1,1-1 0,-1 1 0,1 0 0,0 0 0,-1 0 0,1 0 1,0 0-1,-1 0 0,1 0 0,0 0 0,0 0 0,0 0 1,0 1-1,0-1 0,0 0 0,1 1 0,-2 2 0,-4 21-4074,6-16-128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2"/>
    </inkml:context>
    <inkml:brush xml:id="br0">
      <inkml:brushProperty name="width" value="0.05" units="cm"/>
      <inkml:brushProperty name="height" value="0.05" units="cm"/>
      <inkml:brushProperty name="color" value="#E71224"/>
    </inkml:brush>
  </inkml:definitions>
  <inkml:trace contextRef="#ctx0" brushRef="#br0">0 1 18649,'0'0'12149,"0"9"-12053,0-6-96,0 1-224,0 3-1233,0 3-976,0-1-1905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3"/>
    </inkml:context>
    <inkml:brush xml:id="br0">
      <inkml:brushProperty name="width" value="0.05" units="cm"/>
      <inkml:brushProperty name="height" value="0.05" units="cm"/>
      <inkml:brushProperty name="color" value="#E71224"/>
    </inkml:brush>
  </inkml:definitions>
  <inkml:trace contextRef="#ctx0" brushRef="#br0">98 1 12470,'0'0'6760,"-8"21"-6128,-4 11-403,1 1-1,2 0 0,-9 56 0,18-82-190,-20 147 534,1 278 0,19-424-565,1-1 1,0 1-1,0-1 1,1 1-1,0-1 1,0 0-1,1 1 1,0-1-1,0-1 0,0 1 1,1 0-1,0-1 1,1 0-1,-1 0 1,1 0-1,0 0 1,1-1-1,10 9 1,-6-8-364,-1 0 0,0-1 1,1 0-1,0 0 0,0-1 1,0-1-1,1 0 0,-1 0 0,1-1 1,0 0-1,0-1 0,17 0 1,20-1-4442</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4"/>
    </inkml:context>
    <inkml:brush xml:id="br0">
      <inkml:brushProperty name="width" value="0.05" units="cm"/>
      <inkml:brushProperty name="height" value="0.05" units="cm"/>
      <inkml:brushProperty name="color" value="#E71224"/>
    </inkml:brush>
  </inkml:definitions>
  <inkml:trace contextRef="#ctx0" brushRef="#br0">201 121 3666,'0'0'13491,"2"-13"-12988,-2 5 3943,0-92-2506,1 136-1946,-1-1-1,-2 0 1,-2 1 0,-1-1 0,-2 0 0,-21 64 0,20-75 3,-2-1 0,-1 0 0,0 0 0,-2-1 0,-1-1 0,0 0 0,-34 36 0,47-56 9,1-1 1,0 1-1,-1-1 0,1 1 1,-1-1-1,1 1 0,-1-1 1,1 0-1,-1 1 0,0-1 0,1 0 1,-1 1-1,1-1 0,-1 0 1,0 0-1,1 0 0,-1 1 1,1-1-1,-1 0 0,0 0 1,1 0-1,-1 0 0,0 0 1,1 0-1,-1 0 0,0 0 1,1-1-1,-1 1 0,0 0 0,-8-19 61,8-37-83,1 46 24,1 12-27,0 0-1,0 0 1,0 0 0,0 0 0,0 0-1,0 0 1,1-1 0,-1 1-1,0 0 1,4 2 0,2 4-4,16 23 19,2 0 0,2-2-1,53 48 1,-68-68-102,1 0 1,-1 0-1,1-1 0,1-1 0,-1 0 0,1-1 1,1 0-1,-1-1 0,1-1 0,0 0 0,0-1 0,30 2 1,-33-5 59,-1 0 0,1 0 1,0-1-1,-1-1 0,1 0 1,-1 0-1,18-7 0,-22 6 28,1-1 1,-1 0-1,0 0 0,-1-1 0,1 0 0,-1 0 1,0-1-1,0 1 0,0-2 0,-1 1 1,7-11-1,-4 3 37,0-1 0,-2 0-1,1 0 1,-2 0 0,0-1 0,-1 0 0,-1 0 0,0 0 0,-1 0 0,-1 0-1,0-1 1,-3-20 0,2 36-2,0 0-1,0-1 1,0 1-1,-1 0 1,1 0-1,0-1 1,-1 1-1,1 0 1,-1 0-1,1 0 1,-1-1-1,0 1 1,1 0-1,-1 0 1,0 0-1,0 0 1,0 0-1,0 0 1,0 0-1,0 1 1,0-1-1,0 0 1,0 0-1,0 1 1,0-1-1,0 1 1,-1-1-1,1 1 1,0-1-1,0 1 1,-1 0-1,1 0 1,0 0-1,-1-1 1,1 1-1,0 1 1,-1-1-1,1 0 1,0 0-1,0 0 1,-2 1-1,-2-1-3,0 1 0,1 0-1,-1 0 1,1 1 0,-1-1 0,1 1-1,-1 0 1,1 0 0,0 0-1,0 1 1,-4 3 0,-1 2-17,0 2 0,1-1 0,1 1 0,-1 1 0,2-1 0,-1 1 0,2 0 0,-1 1 0,1-1 0,1 1 0,0 0 0,1 0 0,0 0 0,1 1 0,0-1 0,1 1 0,1-1 0,0 1 0,3 22 0,-3-33-2,1 0 1,-1 0 0,1-1-1,0 1 1,0 0-1,0-1 1,0 1-1,0-1 1,0 1-1,0-1 1,1 0-1,-1 1 1,0-1 0,1 0-1,-1 0 1,1 0-1,0 0 1,-1 0-1,1 0 1,0 0-1,-1-1 1,1 1 0,0-1-1,0 1 1,0-1-1,-1 0 1,1 1-1,0-1 1,0 0-1,0 0 1,2-1-1,1 1 8,-1 0 0,1 0 0,0-1 0,0 0 0,-1 0 0,1 0-1,-1 0 1,1-1 0,-1 0 0,0 0 0,6-3 0,54-58 54,-64 63-60,1-1 1,-1 1-1,1-1 1,-1 1-1,1-1 1,-1 1-1,1 0 1,0-1-1,-1 1 1,1 0-1,-1 0 1,1-1-1,0 1 1,-1 0-1,1 0 0,0 0 1,-1 0-1,1 0 1,0 0-1,-1 0 1,1 0-1,0 0 1,-1 0-1,1 0 1,0 0-1,-1 0 1,1 0-1,-1 1 1,1-1-1,0 0 1,-1 1-1,1-1 1,-1 0-1,1 1 1,-1-1-1,1 1 1,-1-1-1,1 0 1,-1 1-1,1-1 0,-1 1 1,1 0-1,-1-1 1,0 1-1,0-1 1,1 1-1,-1 0 1,0-1-1,0 1 1,1-1-1,-1 1 1,0 0-1,0-1 1,0 1-1,0 0 1,0-1-1,0 2 1,5 38 4,-5-39 3,-1 1-1,1-1 1,0 0-1,0 0 1,0 1-1,0-1 1,0 0-1,0 1 1,0-1-1,0 0 1,1 0-1,-1 1 1,0-1-1,1 0 1,-1 0-1,1 0 1,-1 0-1,1 1 1,0-1-1,-1 0 1,1 0-1,1 1 1,0-3 1,0 1 0,0-1 1,0 1-1,0-1 0,0 0 0,0 1 1,0-1-1,-1 0 0,1 0 1,0-1-1,0 1 0,-1 0 1,1 0-1,1-3 0,12-8-11,1 0-1,1 2 1,0-1-1,0 2 1,1 0 0,0 1-1,1 1 1,-1 1-1,1 0 1,1 2-1,-1 0 1,1 1 0,-1 1-1,1 1 1,0 1-1,20 1 1,-37 0 5,0-1 0,0 1 1,0 0-1,0 0 1,0 0-1,-1 0 0,1 0 1,0 0-1,-1 1 0,1-1 1,-1 1-1,1 0 1,-1 0-1,0 0 0,0 0 1,0 0-1,0 0 0,0 0 1,0 1-1,-1-1 0,1 1 1,-1-1-1,1 1 1,0 4-1,1 0 9,-1 0 0,-1 0 1,1 0-1,-1 1 0,-1-1 1,1 0-1,-1 0 0,-2 14 0,2-19-4,-1 1 0,0-1 0,0 0 0,0 1 0,0-1 0,0 0 0,0 0 0,-1 1 0,1-1 0,-1 0 0,0 0 0,1-1 0,-1 1 0,0 0 0,-3 1 0,4-2-1,0 0 1,0 0-1,-1 0 0,1 0 1,-1 0-1,1-1 1,0 1-1,-1 0 0,1-1 1,-1 1-1,0-1 0,1 0 1,-1 0-1,1 1 1,-1-1-1,1 0 0,-1 0 1,0 0-1,1-1 1,-1 1-1,1 0 0,-1-1 1,0 1-1,1-1 0,-1 1 1,-1-2-1,1-1 2,1-1 1,-1 1-1,1-1 0,0 0 0,0 1 0,0-1 1,0 0-1,0 0 0,1 1 0,0-1 0,0 0 1,0 0-1,0 0 0,1 0 0,0-4 0,0-7 30,-1 9-34,1 0 0,0 1 1,0-1-1,0 1 0,0-1 1,1 1-1,0 0 1,0 0-1,1 0 0,-1 0 1,1 0-1,0 0 1,0 0-1,1 1 0,-1 0 1,1 0-1,0 0 0,0 0 1,1 0-1,-1 1 1,1 0-1,0 0 0,0 0 1,0 0-1,0 1 1,0 0-1,8-2 0,8-3 2,-1 2-1,1 0 1,0 1-1,1 2 0,41-1 1,-34 4-288,0 2 0,-1 1 0,45 12 0,32 6-445,-104-22 724,0 0 1,1 1-1,-1-1 1,0 0-1,1 0 1,-1 0-1,0 0 1,1 0-1,-1 0 1,1 0-1,-1 0 1,0-1-1,1 1 1,-1-1-1,0 1 1,0-1-1,1 1 1,-1-1-1,0 0 1,0 1-1,0-1 1,0 0-1,0 0 1,0 0 0,0 0-1,0 0 1,0 0-1,0 0 1,0 0-1,0-2 1,1-2 80,-1 1 1,0-1-1,0 0 1,-1 0-1,1 0 1,-1 1-1,-1-7 0,1-1 119,0 10-117,1-1 0,-1 1 0,0-1 0,-1 1 0,1-1 0,0 1 0,-1-1 0,1 1 0,-1-1 1,0 1-1,1-1 0,-1 1 0,0 0 0,-1 0 0,-1-4 0,0 4-25,1 1-1,0 0 0,0 0 1,-1 0-1,1 0 1,-1 0-1,1 1 1,-1-1-1,1 1 0,-1-1 1,1 1-1,-1 0 1,1 0-1,-1 0 0,0 0 1,-2 1-1,1 0-45,0 0 0,0 0 0,0 1 0,0-1 0,0 1-1,0 0 1,1 0 0,-1 0 0,1 0 0,-1 1 0,1-1 0,0 1-1,0 0 1,0 0 0,0 0 0,0 1 0,1-1 0,0 0-1,-1 1 1,1 0 0,1 0 0,-1-1 0,-1 6 0,-2 4-11,0 0 1,1 0-1,1 0 1,0 0 0,1 0-1,-1 16 1,2-22-7,1-1 1,0 1 0,0-1 0,0 1-1,1-1 1,0 1 0,0-1 0,1 0-1,3 9 1,-4-13-2,1 1 1,0-1-1,0 0 1,0 0-1,0 0 1,0-1-1,0 1 0,0 0 1,1-1-1,-1 1 1,1-1-1,-1 0 1,1 0-1,-1 0 0,1 0 1,0 0-1,0-1 1,-1 1-1,1-1 0,0 1 1,0-1-1,-1 0 1,1 0-1,4-1 1,-4 1 11,0 0 0,1 0 0,-1-1 0,1 1 0,-1-1 0,1 1 1,-1-1-1,0 0 0,1-1 0,-1 1 0,0 0 0,0-1 1,0 0-1,0 0 0,0 0 0,4-3 0,-2-2 4,1 0-1,-1 0 1,0 0-1,-1 0 1,7-13 0,-5 7 19,-3 8-3,0-1 0,0 1 1,0-1-1,-1 0 0,0 0 0,0 0 1,0-1-1,0-7 0,-2 12 148,1 3-165,0 1-1,0-1 1,-1 0-1,1 0 0,0 1 1,-1-1-1,1 0 1,-1 1-1,0-1 1,1 0-1,-1 1 1,0-1-1,0 1 1,0-1-1,0 0 1,0 1-1,0-1 1,-1 3-1,1 1-1,10 258-46,11 475 2283,-21-663-2006,-23-79 144,-5-15-343,2-1 1,0-1-1,1-1 0,2-1 0,-30-37 0,45 51-34,-20-21-6,2-2 1,-40-65 0,60 87-4,0 0-1,1 0 1,0 0 0,1-1 0,0 1 0,1-1 0,0 0 0,1-1-1,0 1 1,0 0 0,2-1 0,-1 1 0,1 0 0,1-1 0,3-15-1,-3 23 7,0 0 0,1 0 0,0 1 0,-1-1 0,2 0 0,-1 1 0,0 0-1,1 0 1,-1-1 0,1 1 0,0 1 0,0-1 0,5-4 0,50-26-46,-37 22 43,48-26 24,145-85-44,-191 106 37,-1 0 0,0-1 0,-2-1-1,0-1 1,-1-1 0,29-40-1,-43 52-5,0 0-1,0 0 0,-1-1 1,-1 1-1,1-1 0,-1 0 1,-1 0-1,1 0 0,-2 0 1,1 0-1,0-16 0,-2 24-4,0 1-1,-1-1 0,1 1 1,0-1-1,0 1 1,0-1-1,0 1 0,0-1 1,-1 1-1,1-1 0,0 1 1,-1 0-1,1-1 0,0 1 1,-1-1-1,1 1 1,0 0-1,-1-1 0,1 1 1,0 0-1,-1-1 0,1 1 1,-1 0-1,1-1 0,-1 1 1,1 0-1,-1 0 1,1 0-1,-1 0 0,1 0 1,-1-1-1,1 1 0,-1 0 1,1 0-1,-1 0 1,1 0-1,-1 0 0,1 1 1,-1-1-1,0 0 0,1 0 1,-1 0-1,1 0 0,0 1 1,-1-1-1,1 0 1,-1 0-1,1 1 0,-1-1 1,1 0-1,-1 1 0,1-1 1,0 0-1,-1 1 0,1 0 1,-27 19-38,22-13 30,1 1 0,0-1 0,0 1 0,0 0 1,1 0-1,1 0 0,-1 1 0,1-1 0,1 1 1,-1-1-1,1 1 0,1 0 0,0-1 0,1 13 1,0-15 7,-1-1 0,1 0 0,0 0 0,1 0 1,-1 0-1,1 0 0,0 0 0,0 0 0,1 0 1,-1 0-1,1-1 0,0 0 0,0 1 0,1-1 1,-1 0-1,1 0 0,0-1 0,0 1 0,0-1 1,0 0-1,1 0 0,-1 0 0,1-1 0,6 3 1,3-1-160,0 0 0,0-1 0,0 0 0,1-1-1,-1-1 1,1 0 0,-1-1 0,1-1 0,15-2 0,-19 1-1020,0 0 0,0-1 0,0 0-1,0-1 1,-1 0 0,0 0-1,15-10 1,6-8-8456</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5"/>
    </inkml:context>
    <inkml:brush xml:id="br0">
      <inkml:brushProperty name="width" value="0.05" units="cm"/>
      <inkml:brushProperty name="height" value="0.05" units="cm"/>
      <inkml:brushProperty name="color" value="#E71224"/>
    </inkml:brush>
  </inkml:definitions>
  <inkml:trace contextRef="#ctx0" brushRef="#br0">13 186 3105,'0'0'14231,"-10"-12"-10058,9 4-3972,0-1 0,1 0 0,0 1 0,0-1 0,1 0 0,0 1 0,1-1 0,0 0 1,0 1-1,1 0 0,6-15 0,-6 19-181,-1 0 1,0 0 0,1 1-1,0-1 1,0 1-1,0-1 1,0 1-1,1 0 1,-1 0-1,1 0 1,0 1-1,0-1 1,0 1-1,0 0 1,0 0-1,0 1 1,1-1-1,-1 1 1,1 0 0,-1 0-1,1 0 1,-1 0-1,1 1 1,4 0-1,-5 1-18,-1 0 0,1 0-1,-1 0 1,0 0 0,1 1 0,-1-1 0,0 1-1,0 0 1,1 0 0,-2 0 0,1 0-1,0 1 1,0-1 0,-1 1 0,1 0-1,-1-1 1,0 1 0,0 0 0,0 1-1,0-1 1,2 5 0,2 5 4,0-1 0,-1 1 0,0 0 0,4 21 1,-5-5 18,-1 0 1,-1 50 0,-2-57 14,0-22 37,1-25 131,2 12-205,0 0 0,1 0-1,1 1 1,0-1 0,0 1-1,1 0 1,1 1 0,0-1-1,1 1 1,10-11 0,-2 4-2,0 0 1,2 1 0,0 0-1,35-22 1,-52 37-4,1 1 1,0 0-1,-1 0 1,1 0-1,0 0 1,0 1-1,0-1 1,0 0-1,0 1 1,0-1-1,0 1 1,0 0-1,0 0 1,0 0-1,0 0 1,0 0-1,0 0 1,0 0-1,1 1 0,-1-1 1,-1 1-1,1-1 1,0 1-1,0 0 1,0 0-1,0 0 1,0 0-1,-1 0 1,1 0-1,0 0 1,-1 1-1,1-1 1,-1 1-1,1-1 1,-1 1-1,0 0 1,0-1-1,0 1 1,0 0-1,0 0 1,0-1-1,1 4 1,5 11-3,0 1 0,-1 0-1,8 35 1,-7-26-26,-6-23 3,-1 0 1,1 0 0,0-1 0,0 1-1,0 0 1,0-1 0,1 1-1,-1-1 1,1 1 0,-1-1 0,1 0-1,0 1 1,0-1 0,0 0 0,0 0-1,0-1 1,1 1 0,-1 0-1,0-1 1,4 2 0,-3-3 18,-1 1 0,1-1 1,-1 0-1,1-1 0,0 1 0,-1 0 0,1-1 1,-1 0-1,1 1 0,-1-1 0,0 0 0,1 0 1,-1 0-1,0-1 0,0 1 0,1-1 0,-1 1 1,0-1-1,0 1 0,-1-1 0,1 0 0,3-4 1,65-77 41,-70 83-38,0 0 0,0 0 1,1 0-1,-1 0 0,0 0 0,0 0 0,1 0 0,-1 0 0,0 0 0,0 0 0,1 0 0,-1 0 0,0 0 0,0 0 0,1 0 0,-1 0 0,0 0 0,0 0 0,0 0 0,1 0 0,-1 1 0,0-1 1,0 0-1,0 0 0,1 0 0,-1 0 0,0 1 0,0-1 0,0 0 0,0 0 0,1 0 0,-1 1 0,0-1 0,0 0 0,0 0 0,0 0 0,0 1 0,0-1 0,0 0 0,0 0 0,0 1 0,0-1 0,0 0 1,0 0-1,0 1 0,0-1 0,4 16 4,-4-14-9,4 15-97,0 0 1,1 0-1,1 0 1,12 24-1,-16-37 51,0-1 0,0 1-1,0 0 1,1-1 0,0 1 0,0-1-1,0 0 1,0 0 0,0 0-1,0 0 1,1-1 0,0 1 0,-1-1-1,1 0 1,0 0 0,0 0-1,0 0 1,0-1 0,0 0 0,1 0-1,-1 0 1,0 0 0,8 0-1,-8-1 74,1 0-1,-1-1 0,1 1 0,-1-1 0,0 0 0,0 0 0,1 0 0,-1 0 1,0-1-1,0 1 0,0-1 0,0-1 0,0 1 0,-1 0 0,1-1 0,-1 0 0,1 1 1,-1-1-1,0-1 0,0 1 0,0 0 0,-1-1 0,1 0 0,-1 1 0,0-1 1,0 0-1,0 0 0,-1 0 0,1 0 0,-1-1 0,0 1 0,0 0 0,0 0 0,-1-1 1,1-5-1,-1 5 79,1 0 1,-1 0-1,0 1 1,0-1-1,-1 0 1,1 0-1,-1 1 1,0-1 0,0 1-1,-1-1 1,0 1-1,1-1 1,-1 1-1,-1 0 1,1 0-1,-1 0 1,1 0-1,-5-4 1,3 4-80,0 0 0,-1 1-1,0-1 1,0 1 0,0 0 0,0 1 0,-1-1-1,1 1 1,-1 0 0,1 0 0,-1 1 0,0 0-1,0 0 1,-7-1 0,0 1 6,0 0 0,0 0 0,0 2 0,0-1 0,-23 5 0,33-4-221,-1 0 0,1 0 0,0 0-1,0 1 1,0-1 0,0 1 0,0 0 0,0 0 0,1 0 0,-1 0 0,-3 4 0,4-4-372,0 1 1,0-1 0,1 1 0,-1 0 0,1 0 0,0-1 0,0 1 0,0 0 0,0 0 0,0 0 0,1 0 0,0 0 0,-1 0 0,1 6-1,0 9-10243</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6"/>
    </inkml:context>
    <inkml:brush xml:id="br0">
      <inkml:brushProperty name="width" value="0.05" units="cm"/>
      <inkml:brushProperty name="height" value="0.05" units="cm"/>
      <inkml:brushProperty name="color" value="#E71224"/>
    </inkml:brush>
  </inkml:definitions>
  <inkml:trace contextRef="#ctx0" brushRef="#br0">1 38 17800,'0'0'7748,"18"-37"-7748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7"/>
    </inkml:context>
    <inkml:brush xml:id="br0">
      <inkml:brushProperty name="width" value="0.05" units="cm"/>
      <inkml:brushProperty name="height" value="0.05" units="cm"/>
      <inkml:brushProperty name="color" value="#E71224"/>
    </inkml:brush>
  </inkml:definitions>
  <inkml:trace contextRef="#ctx0" brushRef="#br0">59 489 15639,'0'0'8092,"-6"3"-8036,2 0-54,0 0 0,1 0 0,-1 0-1,1 0 1,0 0 0,0 1 0,0-1 0,0 1 0,1 0 0,-1 0 0,1 0 0,0 0-1,0 0 1,1 1 0,-1-1 0,1 0 0,0 1 0,0 0 0,0 5 0,-2 6 0,2 0 1,0 0-1,1 1 1,4 30 0,-3-44 0,-1 0 0,1 0 0,0 0 0,0 0 0,0 0 0,0 0 0,1 0 0,-1-1 0,1 1 0,-1-1 0,1 1 1,0-1-1,0 1 0,0-1 0,1 0 0,-1 0 0,0 0 0,6 3 0,-3-2 3,0-1 0,1 1 0,-1-1 0,1-1 0,-1 1 0,1-1 0,0 1 0,0-2 0,10 1 0,-9 0 2,-1-1-1,1 0 1,0-1 0,0 0-1,0 0 1,-1 0 0,1-1-1,-1 0 1,1 0 0,-1-1-1,0 1 1,1-2 0,-1 1-1,-1 0 1,1-1-1,-1 0 1,11-10 0,-12 8 2,0 0 1,-1 0 0,1-1-1,-1 0 1,-1 1 0,1-1-1,-1 0 1,0 0 0,-1 0-1,1-1 1,-1 1 0,-1 0-1,0 0 1,0-1 0,0 1-1,-1 0 1,0 0 0,0-1-1,-1 1 1,0 0 0,0 0-1,0 0 1,-1 1 0,0-1-1,-1 1 1,1-1 0,-1 1 0,0 0-1,-1 1 1,-7-9 0,-46-38-49,38 35 5,1-1 0,-33-38 0,47 50 32,1 0-1,0 0 1,0-1 0,1 1-1,-1-1 1,2 0-1,-1 0 1,1 0 0,0 0-1,0 0 1,1 0-1,0-1 1,0 1 0,1-15-1,2 15 1,-1-1 0,2 0 1,-1 0-1,1 1 0,0 0 0,1-1 0,0 1 0,0 0 1,0 1-1,1-1 0,0 1 0,1 0 0,-1 0 0,9-7 1,3-2 7,1 1 1,1 0 0,38-21 0,-42 27-5,1 1 0,0 1 0,1 0 0,22-5 0,-34 10 7,0 0-1,0 0 1,0 0-1,0 0 1,1 1-1,-1 0 1,0 0-1,0 1 1,0-1-1,1 1 1,-1 0-1,0 0 1,0 1-1,0-1 1,-1 1-1,1 0 1,0 1-1,-1-1 1,7 5-1,-3 2 80,0 1 0,-1 0-1,0 1 1,-1-1 0,0 1 0,0 1-1,-1-1 1,-1 1 0,0-1 0,0 1-1,-1 1 1,2 18 0,1 22 236,0 82 1,-6-123-277,-1 113 106,-31 230 0,6-184-275,-5 265 0,31-434 99,0 0 1,0 0 0,0 0-1,0 0 1,0 0-1,0-1 1,1 1 0,-1 0-1,1 0 1,-1 0-1,1 0 1,0-1 0,0 1-1,0 0 1,0 0-1,0-1 1,0 1 0,0-1-1,0 1 1,1-1 0,-1 0-1,1 1 1,-1-1-1,3 1 1,-1-1 10,0 0 0,-1 0 0,1 0 0,0-1 0,0 1 0,0-1 0,0 0 0,0 0 0,0 0 0,0 0 0,0-1 0,0 1 0,0-1 0,0 0 0,5-1 0,-2-1 14,0 0 0,0-1 0,0 1 0,0-1 0,-1 0 1,1-1-1,-1 1 0,0-1 0,-1 0 0,1 0 0,-1-1 0,0 1 0,0-1 0,-1 0 0,0 0 0,0 0 0,4-13 0,0 1 11,-1-1-1,-1 0 1,-1 0-1,-1-1 1,1-22-1,-2 18-3,-2 0 0,0 0 0,-2 0 0,-1 0 0,0 0 0,-14-42 0,13 53-16,-2 0 1,1 1-1,-2 0 1,1 0-1,-2 1 1,1-1-1,-2 2 1,1-1-1,-1 1 1,-1 1-1,0-1 1,0 2-1,-20-14 1,29 22 3,-5-4 13,0 0 0,0 0 1,0 0-1,1-1 0,-9-9 1,14 14-12,-1-1 0,1 0 1,-1 1-1,1-1 1,0 0-1,-1 1 0,1-1 1,0 0-1,-1 0 1,1 0-1,0 1 1,0-1-1,0 0 0,0 0 1,0 0-1,0 1 1,0-1-1,0 0 0,0 0 1,0 0-1,0 1 1,1-3-1,0 2-6,0 0 0,0-1 1,0 1-1,0 0 0,0 0 0,1 0 1,-1-1-1,0 1 0,1 1 0,-1-1 1,1 0-1,-1 0 0,1 0 0,-1 1 1,4-2-1,39-11-113,75-14 0,-20 5-2712,-73 15-1318,44-18-1,-21 3-7267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8"/>
    </inkml:context>
    <inkml:brush xml:id="br0">
      <inkml:brushProperty name="width" value="0.05" units="cm"/>
      <inkml:brushProperty name="height" value="0.05" units="cm"/>
      <inkml:brushProperty name="color" value="#E71224"/>
    </inkml:brush>
  </inkml:definitions>
  <inkml:trace contextRef="#ctx0" brushRef="#br0">0 142 11877,'0'0'5342,"3"-22"-3224,0-6-1466,11-63 1711,-13 141-401,1-15-1851,-1 704 1895,-2-466-1811,-3-914 69,4 603-266,2 1 0,2 0 1,2 0-1,12-46 1,-14 69 0,1-1 0,0 1 0,1 0 1,0 0-1,2 1 0,-1 0 0,1 0 1,1 1-1,1 0 0,-1 0 0,2 1 1,0 0-1,17-13 0,-22 20-7,-1 1-1,1-1 1,0 1 0,0 0 0,0 1-1,1 0 1,-1 0 0,1 0-1,-1 1 1,9-1 0,-13 1 2,0 1 0,1 0 1,-1 0-1,1 0 0,-1 1 1,1-1-1,-1 1 0,0-1 1,1 1-1,-1 0 0,0 0 1,1 0-1,-1 0 0,0 0 1,0 0-1,0 1 0,0-1 1,0 1-1,0-1 0,-1 1 1,1 0-1,0 0 0,-1 0 1,1 0-1,-1 0 0,0 0 1,0 0-1,0 0 0,1 3 1,3 11 10,-1 0 1,-1 0-1,-1 0 1,0 1 0,-1-1-1,-1 1 1,-1-1-1,0 0 1,-1 1 0,0-1-1,-2 0 1,0 0 0,-1 0-1,0-1 1,-1 0-1,-1 0 1,0 0 0,-13 18-1,7-13-421,-1-1 0,-1 0 0,-1-1-1,-1-1 1,0 0 0,-1-1 0,-28 18 0,66-48-10960,10-7 4295</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9"/>
    </inkml:context>
    <inkml:brush xml:id="br0">
      <inkml:brushProperty name="width" value="0.05" units="cm"/>
      <inkml:brushProperty name="height" value="0.05" units="cm"/>
      <inkml:brushProperty name="color" value="#E71224"/>
    </inkml:brush>
  </inkml:definitions>
  <inkml:trace contextRef="#ctx0" brushRef="#br0">156 165 10453,'0'0'5912,"6"-21"-4231,19-68-398,-24 86-1165,0 0 1,0 0 0,-1 0-1,1 0 1,-1 0 0,1 0-1,-1 0 1,0 0-1,0 0 1,0 0 0,0 0-1,-1 0 1,-1-6 0,1 8-72,0 1 1,0-1-1,0 1 1,0-1 0,1 0-1,-2 1 1,1-1 0,0 1-1,0 0 1,0-1-1,0 1 1,0 0 0,0 0-1,0 0 1,0 0 0,0 0-1,0 0 1,-1 0-1,1 0 1,0 0 0,-1 1-1,-10-1-69,6 1 33,1 0-1,-1 0 0,0 1 0,0 0 1,1 0-1,-1 0 0,1 0 0,0 1 0,0 0 1,0 0-1,0 1 0,0-1 0,1 1 0,-1 0 1,1 1-1,0-1 0,0 1 0,1-1 1,-1 1-1,1 0 0,0 0 0,-3 9 0,-1 0-8,0 0 0,2 0-1,-1 0 1,2 1 0,0 0-1,1 0 1,-3 28 0,6 33-216,0-76 211,0 1 1,0 0-1,0-1 0,0 1 1,0-1-1,0 1 0,0-1 1,1 1-1,-1 0 0,0-1 1,0 1-1,1-1 0,-1 1 0,0-1 1,1 1-1,-1-1 0,0 0 1,1 1-1,-1-1 0,1 1 1,-1-1-1,1 0 0,-1 1 1,1-1-1,-1 0 0,1 0 1,-1 1-1,1-1 0,-1 0 0,1 0 1,0 1-1,24-2-46,-19 0 45,-1 0-1,0-1 1,1 0 0,-1 0 0,0 0 0,0 0 0,4-4 0,26-29 3,-29 28 2,1-1 0,0 1 0,0 0-1,0 1 1,1 0 0,0 0 0,11-5-1,-18 10 6,0 1-1,1-1 0,-1 0 1,0 1-1,1-1 0,-1 1 0,1 0 1,-1 0-1,1-1 0,-1 1 1,1 0-1,-1 0 0,1 0 0,-1 1 1,1-1-1,-1 0 0,1 0 1,-1 1-1,1-1 0,-1 1 1,1 0-1,-1-1 0,2 2 0,-1 0-1,1 0-1,-2 0 0,1 0 0,0 1 0,0-1 0,-1 0 0,1 1 1,-1-1-1,0 1 0,0-1 0,2 6 0,0 3 5,0 1 0,-1 0 1,-1 0-1,1 20 0,-2-20-46,0 0 21,3-16 50,20-20-6,-5 11-27,1 1-1,1 1 0,0 1 1,1 1-1,-1 1 0,2 0 1,-1 2-1,1 0 1,0 2-1,0 0 0,1 1 1,40 1-1,-59 3 1,0-1 0,0 1 0,0 0 0,0 0-1,0 0 1,0 0 0,0 1 0,0 0 0,0 0 0,-1 0 0,1 0 0,0 0-1,-1 1 1,0 0 0,0-1 0,0 1 0,0 0 0,0 1 0,-1-1-1,1 0 1,-1 1 0,0 0 0,0-1 0,0 1 0,0 0 0,-1 0 0,0 0-1,0 0 1,0 0 0,1 7 0,-1-5 2,1 0 0,-2 0 0,1 0-1,-1 1 1,0-1 0,0 0 0,0 0 0,-1 0 0,0 1-1,-1-1 1,1 0 0,-1 0 0,0-1 0,0 1 0,-1 0 0,0-1-1,0 1 1,0-1 0,-1 0 0,-5 7 0,8-11 0,0 0 1,0 0-1,0 0 0,0 0 1,0-1-1,-1 1 1,1 0-1,0 0 1,-1-1-1,1 1 0,0-1 1,-1 1-1,1-1 1,0 1-1,-3-1 1,3 0 0,1 0 1,-1 0 0,1-1-1,-1 1 1,1 0 0,-1 0-1,1-1 1,-1 1 0,1 0-1,-1-1 1,1 1 0,-1 0 0,1-1-1,-1 1 1,1-1 0,0 1-1,-1-1 1,1 1 0,0-1-1,-1 1 1,1-1 0,0 1 0,0-1-1,-1 1 1,1-1 0,-4-47 186,4 41-176,0-3 56,2-1 1,-1 1-1,1-1 0,0 1 1,1 0-1,1 0 1,-1 0-1,2 1 1,-1-1-1,1 1 1,1 0-1,-1 0 1,2 1-1,10-13 0,-11 14-73,0 1 0,1-1 0,0 1 0,1 0 0,-1 1 0,1 0 0,0 0 0,0 1 0,1 0 0,-1 0 0,1 1 0,0 0 0,0 0 0,0 1 0,0 0 0,19 0 0,-15 1-458,-1 1-1,1 1 0,-1 0 0,1 0 0,-1 2 1,1-1-1,-1 2 0,0-1 0,15 8 0,-4 1-2520,0-2 1,47 14-1,-33-16-1193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0"/>
    </inkml:context>
    <inkml:brush xml:id="br0">
      <inkml:brushProperty name="width" value="0.05" units="cm"/>
      <inkml:brushProperty name="height" value="0.05" units="cm"/>
      <inkml:brushProperty name="color" value="#E71224"/>
    </inkml:brush>
  </inkml:definitions>
  <inkml:trace contextRef="#ctx0" brushRef="#br0">224 448 6851,'0'0'10661,"4"-20"-9036,11-61-369,-14 80-1218,-1 0-1,0 0 1,1-1-1,-1 1 1,0 0-1,0 0 1,0 0-1,0 0 1,0 0-1,0-1 0,-1 1 1,1 0-1,0 0 1,0 0-1,-1 0 1,1 0-1,-1 0 1,1 0-1,-1 0 1,1 0-1,-1 0 1,0 0-1,0 0 0,1 0 1,-1 1-1,0-1 1,0 0-1,0 0 1,0 1-1,0-1 1,0 1-1,0-1 1,0 1-1,0-1 1,0 1-1,0-1 0,0 1 1,0 0-1,0 0 1,0-1-1,-2 1 1,-45 4 128,43-3-108,-3 1-48,0 0 0,1 1 0,-1 0 0,1 1 0,0 0 0,-1 0 0,2 0 0,-1 1 0,0 0 0,1 0 0,0 0 0,0 1 0,1 0 0,-1 0 0,1 1 0,-7 12 0,6-9-3,0 1 1,0 0-1,1 0 0,0 1 1,1-1-1,1 1 1,0 0-1,0 0 0,1 0 1,-1 19-1,3-29-12,0 1-1,0 0 0,0 0 0,0 0 1,0 0-1,0 0 0,1 0 0,0-1 1,-1 1-1,1 0 0,0 0 0,1-1 1,-1 1-1,3 4 0,-2-6 4,-1 0 0,1 0 0,0 0 0,0 0 0,0-1 0,0 1 0,0 0 0,1-1 0,-1 1 0,0-1 0,0 0 0,0 0 0,0 0 0,0 0 0,1 0 0,-1 0 0,0-1 0,0 1 0,0-1 0,4-1 0,-1 1 1,0-1 1,0 0-1,0 0 0,0 0 0,0 0 0,0-1 0,-1 0 0,1 0 1,-1-1-1,7-6 0,38-48 8,-40 46 257,0 0 0,1 0 0,18-15 0,-27 26-245,-1 0 1,1 1-1,0-1 0,-1 1 1,1-1-1,0 1 0,-1 0 0,1-1 1,0 1-1,0 0 0,-1-1 1,1 1-1,0 0 0,0 0 1,0 0-1,0-1 0,-1 1 0,1 0 1,0 0-1,0 0 0,0 0 1,0 1-1,-1-1 0,1 0 1,0 0-1,0 0 0,0 1 0,-1-1 1,1 0-1,0 1 0,0-1 1,-1 1-1,1-1 0,0 1 1,-1-1-1,1 1 0,-1-1 0,1 1 1,0 0-1,-1-1 0,0 1 1,1 0-1,-1 0 0,1-1 1,-1 1-1,0 0 0,1 0 0,-1 1 1,13 46-162,-12-39 221,21 119-95,-22-128 16,0 1-1,0-1 1,0 0 0,1 1-1,-1-1 1,0 0 0,0 1-1,1-1 1,-1 0 0,0 1 0,1-1-1,-1 0 1,0 1 0,1-1-1,-1 0 1,0 0 0,1 0-1,-1 1 1,0-1 0,1 0-1,-1 0 1,1 0 0,-1 0-1,0 0 1,1 0 0,-1 0-1,1 0 1,-1 0 0,1 0-1,-1 0 1,0 0 0,1 0-1,-1 0 1,1 0 0,-1 0-1,0 0 1,1-1 0,-1 1-1,1 0 1,-1 0 0,0 0-1,1-1 1,-1 1 0,1 0-1,18-13 43,29-36 135,-32 32 190,0 1-1,1 0 1,36-25-1,-52 40-350,1 1 0,-1-1-1,1 1 1,-1-1 0,1 1-1,-1 0 1,1-1-1,-1 1 1,1 0 0,0 0-1,-1 0 1,1 0 0,-1 0-1,1 1 1,-1-1 0,1 0-1,-1 1 1,1-1 0,-1 1-1,1 0 1,-1-1 0,0 1-1,1 0 1,-1 0 0,0 0-1,0 0 1,0 0 0,1 0-1,-1 0 1,0 0 0,0 0-1,1 3 1,32 51-171,-26-39 161,-2-5-6,-2-4-90,-1 0-1,2 0 1,-1 0-1,10 10 0,-13-16 89,-1 0 0,1 0 0,0 0 0,0 0 0,0-1 0,0 1 0,-1 0 0,1-1 0,0 1 0,0-1 0,1 1 0,-1-1 0,0 1 0,0-1 0,0 0 0,0 0 0,0 1 0,0-1 0,0 0 0,1 0 0,-1 0 0,0 0 0,0 0 0,0-1 0,0 1 0,0 0 0,0 0 0,1-1-1,-1 1 1,0-1 0,0 1 0,0-1 0,0 1 0,0-1 0,0 1 0,-1-1 0,1 0 0,0 0 0,0 0 0,1-1 0,43-55 133,-37 43-78,2 1 0,0 1 0,0 0 0,1 0-1,18-14 1,-29 26-48,1 0 0,-1 0-1,1-1 1,-1 1 0,1 0 0,-1 0-1,1 0 1,0 0 0,-1 0-1,1 0 1,-1 0 0,1 0 0,-1 0-1,1 0 1,0 0 0,-1 0 0,1 0-1,-1 0 1,1 1 0,-1-1-1,1 0 1,-1 0 0,1 1 0,-1-1-1,1 0 1,-1 1 0,1-1-1,-1 0 1,0 1 0,1-1 0,-1 1-1,0-1 1,1 0 0,-1 1-1,0-1 1,1 1 0,-1-1 0,0 1-1,0 0 1,1 0 0,11 29-69,-8-20 46,3 5 5,32 58-120,-36-68 126,0 0 0,0-1 0,0 0 0,1 0 0,0 0 0,-1 0 0,2 0 0,-1-1 0,0 0 0,1 0 0,-1 0 0,7 3 0,-9-6 9,0 1 0,-1-1 1,1 0-1,0 0 0,-1 0 0,1 0 1,0 0-1,-1 0 0,1 0 0,0-1 0,-1 1 1,1-1-1,-1 1 0,1-1 0,-1 1 1,1-1-1,-1 0 0,1 0 0,-1 0 0,0 0 1,1 0-1,-1 0 0,0 0 0,0 0 1,0 0-1,0-1 0,0 1 0,0 0 1,0-1-1,1-1 0,26-56 101,-19 36-88,-4 11-9,1 0 0,0 1 0,1-1 1,1 1-1,-1 1 0,1 0 0,1 0 0,14-13 1,-23 23-10,1 0 0,-1 0 0,1 0 0,0 0 0,-1 0 0,1 0 0,-1 0 0,1 0 0,0 0 0,-1 0 0,1 0 0,-1 0-1,1 0 1,-1 0 0,1 0 0,0 1 0,-1-1 0,1 0 0,-1 1 0,1-1 0,-1 0 0,1 1 0,-1-1 0,0 0 0,1 1 0,-1-1 0,1 1 0,-1-1 0,0 1 0,1-1 0,-1 1 0,0-1 0,1 1 0,-1-1 0,0 1 0,0-1 0,0 1 0,1 0 0,11 30-70,-10-25 72,2 2-8,-1 0 1,2 0 0,-1 0 0,1 0-1,0-1 1,1 0 0,0 0-1,0-1 1,0 1 0,1-2 0,0 1-1,0 0 1,0-1 0,1-1-1,0 1 1,-1-1 0,2 0 0,-1-1-1,0 0 1,1-1 0,0 1-1,-1-1 1,1-1 0,0 0 0,0 0-1,0-1 1,0 0 0,16-2 0,-22 0 11,-1 1 0,1-1 0,-1 1 0,1-1 0,-1 0 0,1 0 0,-1 0 0,0 0 0,0 0 0,0 0 0,0-1 0,-1 1 0,1-1 0,-1 0 0,1 1 0,-1-1 0,0 0 0,0 0 0,0 1 0,1-7 0,1-2 27,-1-1 1,0 1-1,0-1 1,-1-11 0,0 7-21,-4-11 254,2 26-260,0 0 1,0 1-1,0-1 0,0 0 0,0 0 1,0 1-1,0-1 0,0 0 0,0 1 1,0-1-1,-1 1 0,1 0 0,0-1 1,0 1-1,0 0 0,-1 0 0,1 0 1,0 0-1,0 0 0,-1 0 1,-1 0-1,-1 1-8,1-1 1,0 1 0,0 0-1,-1 0 1,1 1-1,0-1 1,0 1-1,0-1 1,0 1 0,1 0-1,-1 0 1,0 0-1,1 0 1,-1 1 0,1-1-1,0 1 1,0 0-1,0-1 1,0 1-1,0 0 1,1 0 0,-1 0-1,1 0 1,0 0-1,-1 5 1,-3 4-7,1 1 1,1-1-1,0 1 0,1 0 1,-1 19-1,2-24-33,1 0 0,0 0 0,0 0 1,1 0-1,0 0 0,3 11 0,-3-16 27,0-1 1,0 1-1,1-1 0,-1 1 1,1-1-1,-1 0 1,1 0-1,0 0 0,0 1 1,0-2-1,0 1 1,0 0-1,0 0 0,1-1 1,-1 1-1,0-1 1,1 0-1,0 0 0,-1 0 1,1 0-1,-1 0 1,5 0-1,14 3-15,0-1 0,1-1 0,-1-1 1,0-1-1,1 0 0,34-7 0,-48 5 28,0-1-1,-1 0 1,1 0-1,-1-1 1,0 0 0,0 0-1,0 0 1,0-1 0,-1 0-1,0-1 1,0 1-1,0-1 1,-1 0 0,0-1-1,0 1 1,-1-1 0,5-8-1,5-10 37,-1-2 1,-2 0-1,13-40 0,14-58 494,27-165 0,-59 217 1855,-20 96-2246,0 6-146,2 0-1,1 1 1,1 1-1,2 0 1,1 0-1,-5 52 1,1 196-325,11-270 308,0-3 2,0-1-1,0 1 0,1-1 0,-1 0 0,1 1 0,0-1 0,1 0 0,-1 1 0,1-1 0,0 0 0,1 0 1,-1 0-1,1-1 0,0 1 0,0-1 0,0 1 0,1-1 0,-1 0 0,1 0 0,0 0 0,0-1 0,1 0 1,-1 1-1,1-1 0,-1-1 0,1 1 0,0-1 0,0 0 0,0 0 0,1 0 0,-1-1 0,0 0 1,1 0-1,-1 0 0,0 0 0,1-1 0,7-1 0,-2 2 22,0-1-1,-1-1 1,1 0-1,-1-1 1,1 0-1,-1 0 1,0-1-1,0 0 1,0-1 0,0 0-1,0-1 1,-1 0-1,0 0 1,0-1-1,0 0 1,-1-1-1,0 0 1,0 0-1,-1-1 1,9-10 0,2-3 21,-2 0 0,0-1 0,-2-1 0,0 0 0,-2-1 1,16-39-1,-28 61-1,1 0 1,0 0-1,-1-1 0,1 1 1,-1 0-1,0 0 1,1 0-1,-1-1 1,0 1-1,0 0 0,-1 0 1,1-1-1,0 1 1,-2-4-1,1 5-7,1 0-1,-1 0 0,1 0 1,-1 0-1,0 0 1,0 0-1,1 0 1,-1 0-1,0 1 0,0-1 1,0 0-1,0 1 1,0-1-1,0 0 0,0 1 1,0-1-1,0 1 1,0 0-1,0-1 0,-3 1 1,1-1-9,0 1 0,0 0 0,0 0 1,0 1-1,-1-1 0,1 1 0,0 0 0,0 0 0,0 0 1,0 0-1,0 0 0,0 0 0,1 1 0,-1-1 1,0 1-1,1 0 0,-1 0 0,1 0 0,-5 5 1,-1 3-10,0 0 0,0 1 0,1 0 0,1 0 1,0 1-1,0 0 0,1 0 0,1 0 0,-7 26 1,6-8-505,1 1 1,1 0 0,1 33 0,34-63 474,-25-2 48,-1 0 0,0 0 0,0-1 0,0 0 0,0 0 0,-1 0 0,1-1 0,-1 0 0,1 0 0,5-5 0,54-45 96,-32 26-20,-23 19-24,0 0 1,1 1 0,0 1-1,1 0 1,0 0 0,-1 1 0,2 0-1,-1 1 1,25-4 0,-28 6-55,-1 2 0,1-1 0,-1 1 0,1 1 0,-1-1 0,0 1 0,1 1 0,-1 0 0,0 0 0,0 0 0,0 1 0,0 0 0,0 1 0,-1 0 0,0 0 0,9 6 0,-8-4-2,0 1 0,-1 0-1,0 0 1,0 0 0,0 1 0,-1 0 0,6 11 0,-9-16-4,-1 2 0,0-1 0,0 0-1,0 0 1,-1 0 0,1 1 0,-1-1 0,0 1 0,0-1 0,-1 1 0,1 0-1,-1-1 1,0 1 0,0-1 0,-1 1 0,1 0 0,-1-1 0,-2 7-1,2-9 1,0 0-1,0 0 0,0 1 0,-1-1 0,1-1 0,-1 1 1,1 0-1,-1 0 0,0-1 0,0 1 0,0 0 1,1-1-1,-1 0 0,-1 0 0,1 1 0,0-1 0,0 0 1,0-1-1,-1 1 0,-2 1 0,-50 3 68,54-6-64,0 0 0,1 0 0,-1 0 0,0 0 0,1 0 0,-1-1 1,0 1-1,1 0 0,0 0 0,-1-1 0,1 1 0,0 0 0,-1-1 0,1 1 0,0 0 1,0-1-1,0 1 0,0 0 0,0-1 0,1 1 0,-1 0 0,0-1 0,1 0 0,-1-3 3,1 1-10,0-1 0,0 1-1,1-1 1,-1 1 0,1 0-1,0 0 1,0-1 0,0 1-1,1 1 1,-1-1-1,1 0 1,0 0 0,4-3-1,52-47-37,-33 33 33,14-15 18,-18 19 4,-1-2 1,0 0-1,-2-1 0,0-1 0,26-40 0,-42 52-43,-10 10-36,-10 10-39,13-6 97,1 0 0,0 0 0,0 0 0,0 0 0,1 0 1,0 1-1,0-1 0,0 1 0,1-1 0,-1 1 0,2 0 0,-1-1 0,0 1 0,1 0 0,0 0 0,1 0 0,-1 0 0,1-1 1,2 10-1,1 1-14,1 0 0,1 0 0,0-1 0,1 0 0,14 23 1,-19-35 19,18 35-81,-20-37 86,1 0 0,-1 0 0,1 0 0,-1 0-1,1 0 1,-1 0 0,0 0 0,0 0 0,1 0 0,-1 0-1,0 0 1,0 0 0,0 0 0,0 0 0,0 0-1,0 0 1,0 0 0,0 0 0,-1 0 0,1 0 0,0 0-1,0 0 1,-1 0 0,1 0 0,-1 0 0,1 0 0,-1 0-1,1-1 1,-1 1 0,0 0 0,1 0 0,-1-1 0,0 1-1,0 0 1,-1 0 0,-22 5-281,1-1 1,-1-2-1,-1 0 0,1-2 1,0-1-1,-35-3 0,-9 0-2556,53 4 1297,-1-2 1,1 0-1,0-1 1,-28-7-1,4-6-6970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1"/>
    </inkml:context>
    <inkml:brush xml:id="br0">
      <inkml:brushProperty name="width" value="0.05" units="cm"/>
      <inkml:brushProperty name="height" value="0.05" units="cm"/>
      <inkml:brushProperty name="color" value="#E71224"/>
    </inkml:brush>
  </inkml:definitions>
  <inkml:trace contextRef="#ctx0" brushRef="#br0">0 19 14359,'0'0'8179,"205"-19"-7362,-122 19-225,0 0-272,-8 0-128,-11 0-192,-14 0 0,-19 0-304,-11 0-912,-7 0-737,-5 0-2033,3 0-4434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0"/>
    </inkml:context>
    <inkml:brush xml:id="br0">
      <inkml:brushProperty name="width" value="0.05" units="cm"/>
      <inkml:brushProperty name="height" value="0.05" units="cm"/>
      <inkml:brushProperty name="color" value="#E71224"/>
    </inkml:brush>
  </inkml:definitions>
  <inkml:trace contextRef="#ctx0" brushRef="#br0">46 786 6019,'0'0'3068,"-1"1"-3621,-14 10 12395,11-9-10859,2-3-950,1 0 0,0 1 0,0-1-1,0 0 1,0 0 0,0 1 0,0-1 0,0 0-1,0 0 1,0 0 0,1 0 0,-1 0 0,0-1 0,0 1-1,1 0 1,-1 0 0,1 0 0,-1-1 0,1 1-1,0 0 1,-1 0 0,1-1 0,0 1 0,0-2-1,-5-35 207,2-14 314,7-83-1,-1 110-453,1 1-1,1 0 1,1 0 0,1 1-1,16-38 1,-14 42-80,1 0 0,0 1 0,2 0 1,0 1-1,1 0 0,0 1 0,2 1 0,0 0 0,0 0 0,1 2 0,1 0 0,1 1 1,-1 1-1,2 0 0,-1 1 0,2 2 0,35-13 0,-51 20-19,1 0 1,-1 0-1,0 0 0,-1-1 0,1 1 1,0-1-1,0 0 0,3-3 0,-6 4 0,-1 1 0,0 0-1,1 0 1,-1-1 0,0 1-1,0 0 1,0-1 0,1 1-1,-1 0 1,0-1 0,0 1-1,0 0 1,0-1 0,0 1-1,0 0 1,1-1 0,-1 1-1,0-1 1,0 1 0,0 0-1,0-1 1,0 1 0,0 0-1,-1-1 1,1 1 0,0-1-1,0 1 1,0 0 0,0-1-1,0 1 1,0 0 0,-1-1-1,-19-13-30,1 5 12,0 0-1,-1 1 1,0 1 0,0 1-1,-1 1 1,1 0 0,-34-2-1,185 13-154,-117-5 173,0 1 0,-1 1 1,1 0-1,-1 0 0,0 2 0,0 0 0,20 10 0,-30-13-7,0 0 1,0 1-1,0 0 1,0 0-1,-1 0 0,1 0 1,-1 0-1,1 0 0,-1 1 1,0-1-1,-1 1 1,1-1-1,-1 1 0,1 0 1,-1 0-1,0-1 0,1 9 1,0 6-39,-1 0 1,-2 31 0,0-17 35,-10 30-537,1-8-2836,13-19-5389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2"/>
    </inkml:context>
    <inkml:brush xml:id="br0">
      <inkml:brushProperty name="width" value="0.05" units="cm"/>
      <inkml:brushProperty name="height" value="0.05" units="cm"/>
      <inkml:brushProperty name="color" value="#E71224"/>
    </inkml:brush>
  </inkml:definitions>
  <inkml:trace contextRef="#ctx0" brushRef="#br0">3 120 12758,'0'0'8929,"-1"-20"-6773,0-59-470,0 59-483,1 22-635,2 13-454,0 1-1,1-1 0,0 0 0,1 0 0,1 0 0,1-1 0,8 17 0,7 21 95,5 25 20,29 134 0,-47-162-165,-2 0-1,-1 1 1,-3-1-1,-5 52 0,1-84-509,-2-1 0,0 0-1,0 0 1,-2 0 0,0 0-1,-1-1 1,0 0 0,-1-1-1,-1 1 1,-13 16 0,-21 37-1735,42-66 1264,-1 1-1414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3"/>
    </inkml:context>
    <inkml:brush xml:id="br0">
      <inkml:brushProperty name="width" value="0.05" units="cm"/>
      <inkml:brushProperty name="height" value="0.05" units="cm"/>
      <inkml:brushProperty name="color" value="#E71224"/>
    </inkml:brush>
  </inkml:definitions>
  <inkml:trace contextRef="#ctx0" brushRef="#br0">0 17 17368,'0'0'9764,"13"-17"-9940,-10 17-1024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4"/>
    </inkml:context>
    <inkml:brush xml:id="br0">
      <inkml:brushProperty name="width" value="0.05" units="cm"/>
      <inkml:brushProperty name="height" value="0.05" units="cm"/>
      <inkml:brushProperty name="color" value="#E71224"/>
    </inkml:brush>
  </inkml:definitions>
  <inkml:trace contextRef="#ctx0" brushRef="#br0">299 101 8388,'0'0'4007,"-8"-9"-816,6-82 2633,-25 91-4693,24 0-1133,1 1-1,-1 0 1,1 0-1,-1 0 1,1 0-1,0 0 1,-1 1-1,1-1 1,0 1-1,0-1 1,0 1 0,0 0-1,0 0 1,0 0-1,1 0 1,-1 0-1,1 0 1,-1 0-1,1 1 1,0-1-1,0 0 1,0 1 0,0-1-1,-1 4 1,-19 71-66,20-69 66,-18 89 0,-21 89-7,31-153 9,-2-2 0,0 1 0,-26 46 1,36-75 8,1-1 0,-1 0 0,0 0 0,-1 0 0,1 0 0,0 0 0,-1 0 0,1 0 0,-1 0 0,1 0 0,-1-1 0,0 1 0,0-1 0,0 1 0,0-1 0,0 0 0,0 1 1,0-1-1,0 0 0,-1-1 0,1 1 0,0 0 0,0-1 0,-1 1 0,1-1 0,-1 0 0,-3 1 0,5-1 44,-9-17 147,10 9-200,0 2 14,0 1 0,0-1 0,0 0 0,1 0 0,0 0 0,0 1 0,3-9 1,-3 12-15,0 0 0,0 0 0,0 1 0,0-1 0,1 1 0,-1-1 0,1 1 0,-1 0 0,1-1 0,-1 1 0,1 0 0,0 0 0,0 0 0,-1 0 0,1 1 0,0-1 0,0 0 0,0 1 0,0-1 0,0 1 0,0 0 0,0 0 0,0-1 0,0 1 0,0 1 0,2-1 0,27 0 1,0-1 4,-1 2 0,32 5-1,-50-4 2,-1 0 0,0 1-1,0 1 1,0 0 0,0 0-1,-1 1 1,0 1 0,19 12-1,26 23 76,-10-6-64,73 42 0,-87-64-889,-8-9-3981,-10-4-1193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5"/>
    </inkml:context>
    <inkml:brush xml:id="br0">
      <inkml:brushProperty name="width" value="0.05" units="cm"/>
      <inkml:brushProperty name="height" value="0.05" units="cm"/>
      <inkml:brushProperty name="color" value="#E71224"/>
    </inkml:brush>
  </inkml:definitions>
  <inkml:trace contextRef="#ctx0" brushRef="#br0">18 0 8132,'0'0'11685,"-18"2"-8419,24 0-3223,0-1 0,0 0 0,0 0 0,0 0 0,0-1 0,0 1 0,0-2 0,10 0 0,5 0 103,82 2 256,113-2-270,-200-1 134,-4 0-1399,-4 2-4046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6"/>
    </inkml:context>
    <inkml:brush xml:id="br0">
      <inkml:brushProperty name="width" value="0.05" units="cm"/>
      <inkml:brushProperty name="height" value="0.05" units="cm"/>
      <inkml:brushProperty name="color" value="#E71224"/>
    </inkml:brush>
  </inkml:definitions>
  <inkml:trace contextRef="#ctx0" brushRef="#br0">69 6 9877,'0'0'8729,"-12"-1"-7710,-33-2-200,34 2 659,256 2 2854,-7 0-4497,-227-2 768,-7 0-2337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7"/>
    </inkml:context>
    <inkml:brush xml:id="br0">
      <inkml:brushProperty name="width" value="0.05" units="cm"/>
      <inkml:brushProperty name="height" value="0.05" units="cm"/>
      <inkml:brushProperty name="color" value="#E71224"/>
    </inkml:brush>
  </inkml:definitions>
  <inkml:trace contextRef="#ctx0" brushRef="#br0">157 0 12662,'0'0'2969,"-19"3"-1365,-58 8-524,74-11-914,0 1 0,0-1 0,0 1 0,1-1 0,-1 1 0,0 0 0,0 0 0,0 0 0,1 0-1,-1 1 1,1-1 0,-1 1 0,1-1 0,-1 1 0,1 0 0,0 0 0,0 0 0,0 0 0,0 1 0,0-1 0,0 0 0,1 1 0,-1-1 0,-1 5 0,4-6-100,1 0 0,-1 0 0,1 0 1,-1 0-1,0 0 0,1 0 1,0 0-1,-1-1 0,1 1 0,0-1 1,-1 1-1,1-1 0,0 1 1,-1-1-1,1 0 0,0 0 0,0 0 1,-1 0-1,4 0 0,-1 0 73,211 3 936,-124-4-1405,-59 8-4499,-20-5 912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8"/>
    </inkml:context>
    <inkml:brush xml:id="br0">
      <inkml:brushProperty name="width" value="0.05" units="cm"/>
      <inkml:brushProperty name="height" value="0.05" units="cm"/>
      <inkml:brushProperty name="color" value="#E71224"/>
    </inkml:brush>
  </inkml:definitions>
  <inkml:trace contextRef="#ctx0" brushRef="#br0">112 0 10549,'0'0'10151,"-17"1"-9076,-77 2 3053,114 3-2725,118 0-868,69 8-1823,-202-11-55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69"/>
    </inkml:context>
    <inkml:brush xml:id="br0">
      <inkml:brushProperty name="width" value="0.05" units="cm"/>
      <inkml:brushProperty name="height" value="0.05" units="cm"/>
      <inkml:brushProperty name="color" value="#E71224"/>
    </inkml:brush>
  </inkml:definitions>
  <inkml:trace contextRef="#ctx0" brushRef="#br0">147 37 9877,'0'0'7045,"-18"1"-6220,-54 0-76,92 0 4364,94 4-4514,-66-5-507,0-1-1,-1-3 1,77-15-1,-112 13-98,-21 2-64,-21 0 21,-34 2 56,1-1 31,0 2 0,-1 3 0,-113 18 1,222-13 15,217-7-1090,-234 0-4065,-57 0-319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29"/>
    </inkml:context>
    <inkml:brush xml:id="br0">
      <inkml:brushProperty name="width" value="0.05" units="cm"/>
      <inkml:brushProperty name="height" value="0.05" units="cm"/>
      <inkml:brushProperty name="color" value="#E71224"/>
    </inkml:brush>
  </inkml:definitions>
  <inkml:trace contextRef="#ctx0" brushRef="#br0">914 94 11717,'0'0'9573,"-19"-17"-8858,11 8-502,0 0 0,-1 0 0,0 1 0,0 0 0,0 1 0,-15-9 0,20 14-176,0 1 0,0-1 1,0 1-1,0 0 0,0 0 1,0 0-1,0 0 1,0 1-1,-1-1 0,1 1 1,0 0-1,0 0 0,-1 1 1,1 0-1,0-1 1,0 1-1,0 1 0,0-1 1,0 0-1,0 1 0,0 0 1,-5 3-1,-13 9 13,1 1 0,1 1-1,1 1 1,-28 30 0,-66 88 113,100-119-153,-333 446 144,346-461-155,-1 1-1,0 0 1,-1-1 0,1 1-1,0-1 1,0 1-1,-1-1 1,1 1-1,-1-1 1,1 0-1,-1 0 1,0 0-1,1 0 1,-1 0-1,0 0 1,0 0 0,0 0-1,0-1 1,1 1-1,-1-1 1,0 0-1,0 1 1,0-1-1,0 0 1,0 0-1,0 0 1,0 0-1,-3-1 1,2-1 3,0 0 1,1 1-1,-1-2 0,1 1 1,-1 0-1,1 0 0,0-1 0,0 1 1,0-1-1,0 0 0,0 0 1,0 0-1,1 1 0,-1-2 1,0-4-1,-6-17-40,2 0 0,0-1 1,2 0-1,1 0 0,1 0 0,3-53 1,0 39 74,-1 40 35,0 21-72,-2 67 140,-1-49-91,2 0 1,2 0-1,1 0 1,15 71-1,-16-103-49,1-1 0,0 1 0,1-1 0,0 1 0,0-1 0,0 0 0,1 0 0,-1-1 0,2 1 0,-1-1 0,0 0 0,1 0 0,0 0 1,0 0-1,1-1 0,7 5 0,-7-6-1,1 0 0,0-1 1,0 1-1,0-2 0,0 1 0,0-1 1,0 0-1,0 0 0,1-1 1,-1 0-1,0 0 0,1 0 1,-1-1-1,0-1 0,9-2 1,4-3-448,-1 0 0,0-2 0,0-1 1,-1 0-1,0-1 0,-1-1 1,24-22-1,0 3-3750,-12 10-1341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1"/>
    </inkml:context>
    <inkml:brush xml:id="br0">
      <inkml:brushProperty name="width" value="0.05" units="cm"/>
      <inkml:brushProperty name="height" value="0.05" units="cm"/>
      <inkml:brushProperty name="color" value="#E71224"/>
    </inkml:brush>
  </inkml:definitions>
  <inkml:trace contextRef="#ctx0" brushRef="#br0">120 248 16696,'0'0'4028,"-4"20"-3697,-22 233 1275,24-210-1315,-3 0 0,-1-1-1,-2 0 1,-23 73 0,31-115-279,0 0 0,0 1-1,0-1 1,0 0 0,-1 0-1,1 0 1,0 0 0,0 1 0,0-1-1,0 0 1,0 0 0,0 0 0,0 0-1,0 0 1,0 1 0,-1-1 0,1 0-1,0 0 1,0 0 0,0 0 0,0 0-1,0 0 1,-1 0 0,1 1 0,0-1-1,0 0 1,0 0 0,0 0-1,-1 0 1,1 0 0,0 0 0,0 0-1,0 0 1,0 0 0,-1 0 0,1 0-1,0 0 1,0 0 0,0 0 0,0 0-1,-1 0 1,1 0 0,0 0 0,0-1-1,0 1 1,0 0 0,-1 0 0,1 0-1,0 0 1,0 0 0,-7-11 603,-1-25-475,2 1-1,1-1 1,2 0 0,2 0 0,4-55-1,-1 11-30,-2 46-98,2-1 0,2 0 0,1 1 0,17-61 0,-18 79-16,2 1-1,0 0 1,0 0-1,1 0 1,1 1-1,1 0 1,0 0-1,0 1 1,2 1-1,-1-1 1,2 2 0,18-16-1,-27 24 0,1 1 0,-1 0 0,1 0 0,0 0 0,0 0 0,-1 1 0,1-1 0,0 1 0,0 0 0,1 0 0,-1 1 0,0-1 0,7 1 0,-9 0 1,0 0 0,0 0 1,0 1-1,0-1 0,0 1 0,0 0 0,0-1 1,0 1-1,-1 0 0,1 0 0,0 0 0,0 0 1,-1 1-1,1-1 0,0 0 0,-1 1 0,1-1 0,-1 1 1,0-1-1,0 1 0,1 0 0,-1 0 0,0-1 1,0 1-1,-1 0 0,1 0 0,1 3 0,1 10 5,1 0-1,-2 0 0,0-1 1,-1 1-1,-1 1 0,0-1 1,-1 0-1,0 0 0,-2-1 1,1 1-1,-2 0 0,0-1 0,-12 27 1,6-18-26,-2 0 0,0-1 0,-2-1 0,0 0 1,-2-1-1,0 0 0,-29 26 0,43-44 19,-1 1-4,0 0-1,0 1 1,-1-1 0,1 0 0,-1-1 0,0 1-1,0 0 1,0-1 0,0 0 0,0 0 0,0 0 0,0-1-1,-1 0 1,1 1 0,-1-1 0,-4 0 0,8-2 1,0 0 0,1 0 0,-1 1 1,0-1-1,1 0 0,-1 0 0,1 0 1,-1 0-1,1 0 0,0 0 0,-1 0 0,1 0 1,0-1-1,0 1 0,0 0 0,0 0 1,0 0-1,0 0 0,0-2 0,0 2 3,0 0 0,0 0 0,-1 1 0,1-1 0,0 0-1,0 0 1,0 0 0,0 0 0,1 0 0,-1 1 0,0-1-1,0 0 1,0 0 0,1 0 0,-1 1 0,0-1 0,1 0 0,-1 0-1,1 1 1,-1-1 0,1 0 0,-1 1 0,1-1 0,-1 0 0,1 1-1,0-1 1,-1 1 0,2-1 0,2 1 14,0 1 0,0 0-1,0 0 1,0 0 0,0 1 0,0-1 0,0 1 0,0 0 0,-1 0-1,1 1 1,-1-1 0,0 1 0,1-1 0,-1 1 0,0 0-1,-1 0 1,1 0 0,0 1 0,-1-1 0,0 1 0,4 7 0,5 11 69,0 1 1,11 36 0,-13-36-55,-3-5-5,2 5-9,1-1-1,0-1 1,16 25 0,-23-41-11,1-1 0,0 1 0,0-1 0,0 0 1,1 0-1,0-1 0,-1 1 0,1-1 1,0 1-1,1-1 0,-1-1 0,0 1 0,1 0 1,0-1-1,0 0 0,-1 0 0,1-1 0,0 1 1,0-1-1,9 1 0,-8-2-3,1 0 1,0 0-1,0-1 0,0 1 1,0-2-1,-1 1 0,1-1 1,0 0-1,-1 0 1,0-1-1,1 1 0,-1-2 1,0 1-1,-1-1 0,1 0 1,0 0-1,-1 0 0,0-1 1,0 1-1,-1-1 0,1-1 1,-1 1-1,0-1 0,4-7 1,2-1 19,0 0-1,-1-1 1,-1-1 0,-1 1 0,0-1 0,-1 0 0,0-1 0,-1 0 0,-1 0 0,-1 0 0,-1 0 0,0 0 0,-1-20-1,-2 37 10,-1 0 0,0-1 0,0 2 0,1-1 0,-1 0 0,0 0 0,1 0 1,-1 1-1,0-1 0,1 1 0,-1 0 0,1-1 0,-1 1 0,1 0 0,-4 2 0,0 3-23,0 0 1,0 0 0,0 1 0,0 0-1,1 0 1,0 0 0,1 1 0,0-1 0,0 1-1,0 0 1,1 0 0,0 0 0,0 9 0,-2 17-62,0 61 1,4-91 60,0 0-3,0 0 0,1 0-1,-1-1 1,1 1 0,-1 0-1,1-1 1,1 1 0,-1-1-1,0 1 1,1-1 0,-1 1-1,1-1 1,0 0 0,0 0-1,1 0 1,-1 0 0,0 0-1,5 3 1,-2-2-14,1 0 0,0 0 0,0 0 0,1-1 0,-1 0-1,1-1 1,-1 1 0,1-1 0,8 2 0,9 0-90,1-1-1,-1-2 1,1 0 0,38-4-1,-49 2 46,1-2-1,-2 0 1,1 0-1,0-1 0,-1-1 1,1-1-1,-2 1 1,1-2-1,0 0 1,-1 0-1,-1-2 1,15-11-1,-18 13 60,0 0-1,-1-1 1,1 0-1,-2 0 1,1-1-1,-1 1 1,0-2-1,-1 1 1,0-1-1,0 1 1,-1-1-1,-1-1 1,0 1-1,0 0 1,-1-1-1,2-17 1,-3 15 5,-2-21 426,0 33-410,1 0-1,0 0 1,-1 0 0,1 0 0,-1 1 0,1-1-1,-1 0 1,1 0 0,-1 1 0,0-1 0,1 0-1,-1 1 1,0-1 0,0 1 0,1-1 0,-1 1-1,0-1 1,0 1 0,0-1 0,0 1 0,0 0-1,0-1 1,0 1 0,0 0 0,1 0 0,-1 0-1,0 0 1,0 0 0,0 0 0,-2 0 0,-2 0-8,-1 1 0,0 0 1,0 0-1,1 0 1,-1 1-1,0-1 0,1 1 1,-1 1-1,1-1 0,0 1 1,0 0-1,0 0 1,0 0-1,1 1 0,-1 0 1,1 0-1,0 0 1,0 0-1,0 1 0,1 0 1,-1-1-1,1 1 0,-3 6 1,0 1-18,1 0-1,0 1 1,0-1 0,1 1-1,1 0 1,0 0 0,1 0-1,0 0 1,1 17 0,1-28-9,0 0 0,0 0 1,0 0-1,0 0 0,1 0 1,-1 0-1,1 0 1,0 0-1,-1 0 0,1 0 1,0 0-1,0-1 0,0 1 1,0 0-1,0-1 0,1 1 1,-1-1-1,0 1 0,1-1 1,-1 1-1,1-1 1,-1 0-1,1 0 0,0 0 1,0 0-1,-1 0 0,1 0 1,0 0-1,0-1 0,0 1 1,0-1-1,0 1 0,0-1 1,0 0-1,0 0 1,3 0-1,-1 0 0,0 0 1,0 0-1,0 0 1,0-1-1,0 0 0,0 1 1,0-2-1,-1 1 1,1 0-1,0-1 0,-1 0 1,1 1-1,-1-2 1,1 1-1,-1 0 0,0-1 1,0 1-1,3-4 1,1-4 26,-1 0 0,0 0 1,-1 0-1,0-1 1,3-12-1,15-27 305,-23 50-303,1 0-1,-1 0 1,1 0 0,-1 0 0,1 0 0,0 0-1,-1 0 1,1 0 0,-1 0 0,1 1-1,-1-1 1,1 0 0,-1 0 0,1 1 0,-1-1-1,1 0 1,-1 1 0,1-1 0,-1 0 0,0 1-1,1-1 1,-1 1 0,1-1 0,-1 0 0,0 1-1,0-1 1,1 1 0,-1-1 0,0 1-1,0-1 1,1 1 0,-1-1 0,0 2 0,19 48 178,-1 0 0,-3 2-1,-3 0 1,10 74 0,-20-109-169,33 362 420,-32 2 599,-3-351-954,-1-1 0,-1 0-1,-1 0 1,-1 0-1,-2 0 1,-1-1-1,-1 1 1,-21 44-1,27-69-75,-1 0-1,0 0 0,0 0 0,-1 0 1,1-1-1,-1 1 0,0-1 0,0 0 1,0 0-1,-1 0 0,1 0 0,0-1 1,-1 0-1,0 0 0,0 0 0,1 0 1,-1-1-1,0 0 0,0 0 0,0 0 1,0-1-1,0 0 0,-1 0 0,1 0 1,0 0-1,0-1 0,-6-1 1,-4-1-1,1 0 1,0-1 0,-1 0 0,2-1-1,-1-1 1,1 0 0,0-1 0,-14-10 0,6 3-13,2-2 0,-1 0 0,2-1 1,0-2-1,-23-29 0,33 36 1,-1-1-1,1 0 1,1 0-1,0-1 1,1 0-1,1 0 1,0 0-1,1-1 1,0 1-1,-1-23 1,2 21-36,2 0-1,1-1 1,0 1 0,0 0-1,2 0 1,0 0-1,1 0 1,1 0 0,0 0-1,1 1 1,1 0 0,13-26-1,140-204-716,-79 129 369,219-294-517,-299 409 902,0 1-1,0 0 0,0-1 0,1 1 0,-1-1 0,0 1 0,0-1 0,0 1 0,1 0 0,-1-1 1,0 1-1,0 0 0,1-1 0,-1 1 0,0 0 0,1-1 0,-1 1 0,0 0 0,1 0 0,-1-1 1,1 1-1,-1 0 0,1 0 0,-1 0 0,0 0 0,1-1 0,-1 1 0,1 0 0,-1 0 0,1 0 0,-1 0 1,0 0-1,1 0 0,-1 0 0,1 0 0,-1 0 0,1 1 0,-1-1 0,1 0 0,-1 0 0,0 0 1,1 0-1,-1 1 0,1-1 0,-1 0 0,0 0 0,1 1 0,-1-1 0,0 0 0,1 0 0,-1 1 1,0-1-1,1 0 0,-1 1 0,0-1 0,0 1 0,0-1 0,1 0 0,-1 1 0,0-1 0,0 1 1,0-1-1,0 1 0,0-1 0,1 1 0,4 37-117,-4-29 143,3 43 22,-4-40-35,1-1 1,-1 0-1,2 0 1,-1 1-1,1-1 1,1 0-1,0 0 1,1-1-1,0 1 1,6 11-1,-9-21-14,0 0 0,0 0 0,0 0-1,0 1 1,0-1 0,0 0 0,1 0-1,-1 0 1,0-1 0,0 1 0,1 0-1,-1 0 1,1-1 0,-1 1 0,1-1-1,-1 1 1,1-1 0,-1 0 0,1 1-1,-1-1 1,1 0 0,-1 0 0,1 0-1,-1 0 1,1 0 0,-1-1 0,1 1-1,-1 0 1,1-1 0,-1 1 0,1-1-1,-1 1 1,1-1 0,-1 0 0,0 0-1,1 0 1,-1 1 0,0-1 0,0 0-1,1-2 1,6-3 12,-1-1 0,1 0 0,-2-1 0,10-12 0,94-141-40,-110 160 31,0 1-1,1-1 0,-1 1 1,0-1-1,1 1 0,-1-1 1,0 1-1,1 0 0,-1-1 1,1 1-1,-1 0 0,1-1 1,-1 1-1,1 0 0,-1-1 1,1 1-1,-1 0 0,1 0 1,-1-1-1,1 1 0,-1 0 1,1 0-1,-1 0 0,1 0 1,-1 0-1,1 0 0,0 0 1,-1 0-1,1 0 0,-1 0 1,1 0-1,-1 0 0,1 1 1,-1-1-1,1 0 0,-1 0 1,1 0-1,-1 1 0,1-1 1,-1 0-1,1 1 0,-1-1 1,1 0-1,-1 1 0,1-1 1,-1 1-1,0-1 0,1 1 1,-1-1-1,0 0 0,0 1 1,1-1-1,-1 1 0,0 0 1,0-1-1,1 1 0,12 38 43,-11-30-27,2 5-15,1 0 0,1-1 0,0 1 0,1-1 0,0 0 0,10 13 0,-15-23-2,0 0 1,1 0-1,-1 0 1,1-1-1,-1 0 0,1 1 1,0-1-1,0 0 0,0 0 1,0 0-1,0-1 0,0 1 1,0-1-1,1 0 0,-1 1 1,1-2-1,-1 1 0,1 0 1,-1-1-1,1 1 1,-1-1-1,1 0 0,-1 0 1,1-1-1,-1 1 0,1-1 1,-1 1-1,1-1 0,-1 0 1,1-1-1,5-2 0,-1-1 1,1 0-1,-1-1 1,0 0-1,0-1 1,-1 0-1,1 0 1,-2 0-1,12-16 1,-2-1 3,26-49 1,-32 52 3,-2-1 0,0 0-1,-1 0 1,-2 0 0,0-1-1,2-28 1,-1-139 128,-7 141-26,2 39-67,-5-59 37,4 66-16,0-1-1,-1 0 1,0 1-1,0-1 1,0 1-1,0-1 1,0 1-1,-1-1 1,0 1-1,1 0 1,-1-1 0,0 1-1,-1 0 1,-4-4-1,7 6-47,-1 1 1,0-1-1,0 1 1,1-1-1,-1 1 1,0 0-1,0-1 0,0 1 1,0 0-1,0 0 1,1 0-1,-1 0 0,0 0 1,0 0-1,0 0 1,0 0-1,0 0 1,0 0-1,0 0 0,1 0 1,-1 1-1,0-1 1,0 0-1,0 1 1,0-1-1,1 1 0,-1-1 1,0 1-1,0-1 1,1 1-1,-1-1 0,0 1 1,1 0-1,-1-1 1,1 1-1,-1 0 1,1-1-1,-1 1 0,1 0 1,0 0-1,-1 0 1,0 1-1,-14 35-72,15-36 65,-8 40-27,1 0 0,2 1 0,2 0 0,5 79 0,-1-78-1,0-28-10,0 0-1,1 0 1,1 0 0,0 0-1,1 0 1,1 0 0,0-1 0,1 0-1,0 0 1,1 0 0,1-1-1,0 0 1,12 13 0,-15-19-31,1-1-1,0 1 1,0-2 0,0 1 0,1-1 0,0 0 0,0 0 0,0-1-1,1 1 1,0-2 0,0 1 0,0-1 0,0-1 0,0 1-1,0-1 1,1-1 0,-1 1 0,1-2 0,-1 1 0,1-1-1,-1 0 1,1-1 0,-1 0 0,1 0 0,9-3 0,-12 1 43,0 1 1,1-1 0,-1 0-1,-1 0 1,1-1-1,0 0 1,-1 0 0,0 0-1,0-1 1,0 0-1,0 0 1,-1 0 0,0 0-1,0-1 1,0 1-1,-1-1 1,0 0 0,4-9-1,-2 2 21,0-1 1,0 0-1,-1 0 0,-1-1 1,-1 1-1,0-1 0,1-20 1,-3 33 1,0 0 1,0 0-1,0 0 1,0 0-1,-1 0 1,1 0 0,0 1-1,-1-1 1,1 0-1,-1 0 1,0 0 0,0 0-1,0 1 1,0-1-1,0 0 1,0 0-1,0 1 1,0-1 0,-1 1-1,1 0 1,0-1-1,-1 1 1,1 0-1,-1 0 1,0 0 0,-1-2-1,-1 2 12,0 0 1,1 1-1,-1-1 0,1 0 0,-1 1 0,0 0 0,0 0 1,1 0-1,-1 0 0,0 1 0,1-1 0,-1 1 0,0 0 1,-3 2-1,1-1-4,0 1 1,0 0-1,1 0 1,-1 0-1,1 1 1,0 0 0,0 0-1,0 0 1,0 1-1,1 0 1,-1 0-1,1 0 1,0 0-1,1 0 1,0 1-1,-1 0 1,2 0-1,-1 0 1,1 0 0,0 0-1,-2 9 1,-2 10-178,2 0 0,1 0 1,0 0-1,2 30 1,3-55 108,0 0 1,0-1-1,0 1 1,0 0-1,0-1 1,-1 1-1,1-1 1,0 0-1,0 0 1,-1 0-1,4-2 1,21-21 23,-23 20 25,0 0 0,0 0 0,0 1 0,1 0 0,0 0 0,-1 0 0,1 0 0,0 0-1,0 1 1,1-1 0,-1 1 0,0 0 0,1 0 0,-1 1 0,10-2 0,-13 3 3,1 1-1,-1-1 1,0 1 0,1 0 0,-1 0-1,0-1 1,0 1 0,0 0 0,0 0-1,0 0 1,0 1 0,0-1 0,0 0-1,0 0 1,0 0 0,-1 1 0,1-1-1,0 0 1,-1 1 0,1-1 0,-1 1-1,0-1 1,1 0 0,-1 3-1,6 38 3,-5-42 8,-1 1 0,0-1-1,0 0 1,1 0 0,-1 1-1,0-1 1,1 0 0,-1 0-1,0 0 1,1 1 0,-1-1 0,0 0-1,1 0 1,-1 0 0,0 0-1,1 0 1,-1 0 0,0 0-1,1 0 1,-1 0 0,1 0 0,-1 0-1,0 0 1,1 0 0,-1 0-1,0 0 1,1 0 0,-1 0 0,0 0-1,1 0 1,-1-1 0,0 1-1,1 0 1,-1 0 0,0 0-1,1-1 1,-1 1 0,0 0 0,0 0-1,1-1 1,26-28 22,-10 10-17,1 1 0,33-26 0,-44 39-14,-1 1-1,1-1 1,1 2 0,-1-1-1,1 1 1,-1 0 0,1 0-1,0 1 1,0 0 0,0 0-1,0 1 1,13 0 0,-16 0-2,0 2 0,0-1 0,0 0 0,0 1 0,0 0 0,0 0 0,0 0 0,-1 1 0,1-1 0,0 1 0,-1 1 0,7 3 0,-8-4 6,0 1 0,-1-1 1,1 1-1,-1 0 0,1 0 1,-1 0-1,0 0 0,0 1 0,-1-1 1,1 0-1,-1 1 0,1-1 1,-1 1-1,0-1 0,-1 1 0,1 0 1,0 6-1,0 62 89,-1-72-86,-1 1 1,1-1-1,0 0 0,0 0 1,-1 0-1,1 0 1,0 0-1,0 0 1,-1 0-1,1 0 0,0 0 1,0 0-1,-1 0 1,1 0-1,0 0 1,0 0-1,-1 0 0,1 0 1,0 0-1,0 0 1,-1 0-1,1 0 1,0 0-1,0 0 1,-1-1-1,1 1 0,0 0 1,0 0-1,0 0 1,-1 0-1,1-1 1,0 1-1,0 0 0,0 0 1,0 0-1,-1-1 1,1 1-1,0 0 1,0 0-1,0-1 0,0 1 1,0 0-1,0 0 1,0-1-1,0 1 1,0 0-1,0 0 1,0-1-1,0 1 0,0 0 1,0 0-1,0-1 1,0 1-1,-1-7-4,0 0 0,1 0 0,0 0 0,0 0 0,1 0 0,0 1 0,0-1 0,1 0 0,-1 0 0,1 1 0,1-1 0,0 1 0,-1 0 0,2 0 1,-1 0-1,1 0 0,0 0 0,0 1 0,6-6 0,0 0-2,0 0 1,1 1-1,1 0 1,-1 1-1,2 0 1,-1 1-1,1 0 1,16-6-1,-24 12 9,1-1 1,-1 2-1,1-1 0,0 1 1,0-1-1,-1 2 0,1-1 0,0 1 1,0-1-1,0 2 0,0-1 0,0 1 1,0 0-1,-1 0 0,1 0 1,10 5-1,-8-3 20,0 2 1,-1-1 0,0 1-1,0 0 1,0 0 0,0 1-1,-1 0 1,0 0-1,0 0 1,8 14 0,-6-10-1,-2 1 1,1 0 0,-2 1 0,1-1-1,-2 1 1,0 0 0,0 0-1,-1 1 1,0-1 0,-1 1 0,-1 0-1,0-1 1,0 1 0,-1 0-1,-4 23 1,3-33-230,0-1 0,0 1 0,-1 0 0,1-1 0,-1 0 0,0 1 0,1-1 0,-1 0 0,0 0 0,-1 0 0,1 0-1,0 0 1,0 0 0,-1-1 0,1 1 0,-1-1 0,1 1 0,-1-1 0,0 0 0,0 0 0,-5 1 0,5-1-208,0-1 0,-1 1 0,1 0 0,0-1 0,-1 0 1,1 1-1,-1-1 0,1-1 0,0 1 0,-1 0 0,1-1 0,-1 0 0,1 0 0,0 0 1,0 0-1,-1 0 0,1-1 0,-5-3 0,-8-14-8192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1"/>
    </inkml:context>
    <inkml:brush xml:id="br0">
      <inkml:brushProperty name="width" value="0.05" units="cm"/>
      <inkml:brushProperty name="height" value="0.05" units="cm"/>
      <inkml:brushProperty name="color" value="#E71224"/>
    </inkml:brush>
  </inkml:definitions>
  <inkml:trace contextRef="#ctx0" brushRef="#br0">25 39 11077,'0'0'9655,"-4"-8"-8935,0-2-644,-6-10 503,6 23-271,3 18-121,-1 90 35,2 99 458,2-175-581,2 1 0,1-2-1,17 63 1,-20-90-114,0 0 0,1 0 0,0 0-1,0-1 1,0 1 0,1-1 0,0 0 0,0 0 0,1 0 0,0 0 0,6 5 0,-6-7-2,0-1 1,0 0-1,0 0 1,0-1 0,0 0-1,0 0 1,1 0 0,-1 0-1,1-1 1,0 0 0,-1 0-1,1 0 1,0-1-1,7 0 1,-6 0-32,0 0 1,0 0-1,-1 0 1,1-1-1,0 0 0,0-1 1,-1 1-1,1-1 0,-1-1 1,1 1-1,-1-1 0,0 0 1,0 0-1,0-1 0,0 0 1,-1 0-1,0 0 1,0-1-1,0 0 0,0 0 1,-1 0-1,1 0 0,-1-1 1,-1 0-1,1 1 0,-1-1 1,3-7-1,-2-1 55,-1 0 0,0 0 1,-1-1-1,-1 1 0,0 0 0,-1-21 0,-1 16 55,1 17-41,0-1 0,0 1 0,-1 0 0,1-1 0,-1 1 0,0 0 0,1-1 0,-1 1 0,0 0 0,0 0 0,-1 0 0,1 0 0,0 0 0,-1 0 0,1 0 0,-1 0 0,0 0 0,0 1 0,1-1 0,-1 1 0,0-1 0,0 1 0,0 0 0,-1 0 0,-2-2 0,0 2 5,0-1 1,0 0 0,0 1 0,1 0 0,-1 0-1,0 1 1,-1-1 0,1 1 0,0 0 0,0 0-1,-8 2 1,10 0-32,1-1 0,-1 1 0,0-1 0,0 1 0,1 0-1,-1 0 1,1 0 0,0 0 0,0 1 0,-1-1 0,1 1 0,1-1-1,-1 1 1,0 0 0,1 0 0,-1 0 0,1 0 0,0 0 0,0 0-1,-1 3 1,-2 8-8,1-1 0,0 1 0,-2 18 0,4-24 6,0-1-1,1 1 0,0-1 1,0 1-1,1-1 0,0 0 0,0 1 1,0-1-1,5 13 0,-4-18-5,0 1-1,-1-1 0,1 1 0,0-1 0,0 0 0,0 1 0,1-1 0,-1 0 1,0-1-1,1 1 0,-1 0 0,1-1 0,0 1 0,0-1 0,-1 0 0,1 0 1,0 0-1,0 0 0,0 0 0,0-1 0,0 1 0,0-1 0,0 0 0,0 0 1,5-1-1,-5 1 12,-1-1 0,1 1-1,-1-1 1,1 0 0,-1 0 0,0 0 0,1-1 0,-1 1 0,0 0 0,0-1 0,0 0 0,0 1 0,0-1 0,-1 0 0,1 0 0,0 0 0,-1 0 0,1 0 0,-1 0 0,2-5 0,26-58-5,-19 41 62,0 10-49,-3 14-40,4 23-46,-5-5 100,-3-13-22,0 1 0,1 0 0,-1-1 0,1 1 0,0-1-1,0 0 1,0 0 0,1-1 0,0 1 0,0-1 0,0 0 0,0-1 0,1 1 0,5 2 0,-1-2-19,0-1-1,0 0 1,1-1 0,-1 0 0,0 0 0,1-1 0,20-1 0,-27 0 19,0-1 1,-1 0-1,1 0 0,0 0 1,0 0-1,0 0 1,-1-1-1,1 0 0,-1 0 1,1 0-1,-1 0 0,0-1 1,0 1-1,0-1 1,0 0-1,0 1 0,-1-1 1,1-1-1,-1 1 1,0 0-1,0-1 0,0 1 1,0-1-1,-1 1 0,3-8 1,1-2 7,-1 0 1,-1 0-1,0 0 0,0-1 1,-1 1-1,0-21 1,0-44 106,0 42 349,-1-1 0,-7-55 0,6 92-451,0 0 0,0 0 1,0 0-1,0-1 0,0 1 0,0 0 1,0 0-1,0-1 0,0 1 0,0 0 1,0 0-1,0-1 0,0 1 0,0 0 0,0 0 1,0 0-1,0-1 0,-1 1 0,1 0 1,0 0-1,0 0 0,0 0 0,0-1 1,0 1-1,-1 0 0,1 0 0,0 0 1,0 0-1,0 0 0,-1-1 0,1 1 1,0 0-1,0 0 0,0 0 0,-1 0 1,1 0-1,0 0 0,0 0 0,-1 0 0,1 0 1,0 0-1,0 0 0,0 0 0,-1 0 1,1 0-1,-1 0 0,-5 14 341,2 353-520,4-366 163,0 0-1,0 0 1,0 0-1,0-1 1,0 1-1,0 0 1,0 0-1,0 0 1,0 0 0,0 0-1,0-1 1,1 1-1,-1 0 1,0 0-1,1 0 1,-1-1-1,1 1 1,-1 0-1,1-1 1,-1 1-1,1 0 1,-1-1-1,1 1 1,0 0-1,-1-1 1,1 1 0,0-1-1,-1 0 1,1 1-1,0-1 1,0 1-1,-1-1 1,1 0-1,0 0 1,0 1-1,0-1 1,0 0-1,-1 0 1,1 0-1,0 0 1,0 0 0,0 0-1,0 0 1,0 0-1,-1 0 1,1-1-1,0 1 1,0 0-1,0 0 1,-1-1-1,1 1 1,0-1-1,0 1 1,-1 0-1,1-1 1,1-1 0,8-4 33,0-1 0,0 0 1,12-13-1,-6 7-59,-8 8 25,1-1 0,1 1-1,-1 1 1,1 0 0,-1 0 0,1 1 0,0 0 0,1 1 0,-1 0 0,0 0-1,1 1 1,-1 1 0,0 0 0,1 0 0,-1 1 0,17 3 0,-23-3-2,-1 1 0,0-1 0,0 1 0,0-1-1,0 1 1,0 0 0,-1 0 0,1 1 0,0-1 0,-1 0 0,0 1 0,1-1 0,-1 1 0,0 0 0,0 0 0,-1 0 0,1 0 0,-1 0 0,1 0 0,-1 1 0,0-1 0,0 0 0,0 1-1,-1-1 1,1 0 0,-1 1 0,0 3 0,1-1-4,-1 0 0,0 0-1,0 1 1,-1-1-1,1 0 1,-1 0 0,-1 0-1,1 0 1,-1 0 0,0 0-1,-1-1 1,1 1 0,-1-1-1,-4 7 1,0-5 37,0 0 0,0 0 0,0-1 0,-1 1 0,0-2-1,0 1 1,-1-2 0,1 1 0,-1-1 0,0 0 0,0-1 0,-1 0 0,1 0 0,-1-1 0,1 0 0,-1-1 0,0 0 0,0 0 0,1-1 0,-1-1 0,0 1 0,-18-5-1,25 4 2,0 1-1,0-1 0,0-1 0,1 1 0,-1 0 0,0-1 0,0 1 1,1-1-1,-3-2 0,2-3 72,20 5-59,68 18-170,-62-11 73,0-1-1,-1 0 0,27-1 0,-23-2 11,-12-1 6,1 0 0,-1-1-1,17-2 1,-25 1 43,-1 1-1,0-1 0,0 1 0,0-2 1,0 1-1,0 0 0,0-1 0,-1 0 0,1 0 1,-1-1-1,0 1 0,4-5 0,-2 3 27,-1-1 0,0 1 0,0-1 0,0 0 0,-1-1 0,0 1 0,0-1 0,0 0 0,-1 0 0,0 0 0,-1 0 0,1-1 0,-1 1 0,-1-1 0,1 1 0,-1-1 0,-1 0 0,0-8 0,0 15 73,-2 1-96,0 1-1,0 0 1,0-1 0,0 1 0,0 0 0,0 0 0,0 0 0,1 0 0,-1 1-1,0-1 1,0 0 0,1 1 0,-1 0 0,1-1 0,-1 1 0,1 0 0,0-1-1,0 1 1,0 0 0,0 0 0,0 0 0,0 0 0,0 0 0,1 0 0,-1 0 0,1 0-1,-1 1 1,1-1 0,0 0 0,0 2 0,-2 7-16,1-1 1,1 1-1,0-1 0,0 0 1,2 13-1,-1-20 10,0 0 1,1-1-1,-1 1 1,1 0-1,-1-1 1,1 0-1,0 1 1,0-1-1,0 0 1,0 0-1,0 0 1,0 0-1,1 0 1,-1 0-1,1-1 1,-1 1-1,1-1 1,0 0-1,-1 0 1,1 0-1,0 0 0,0 0 1,0-1-1,0 1 1,4 0-1,12 1-37,-1 0 0,31 0 0,-45-2 34,9 1 3,-1-1 0,1 0 0,-1-1 1,0 0-1,1-1 0,-1-1 0,0 0 0,0 0 1,0-1-1,0-1 0,-1 0 0,0 0 0,0-1 0,0-1 1,-1 0-1,0 0 0,15-15 0,-16 13-1,-1 0 0,0-1 0,0 0 0,-1 0 0,0 0 0,-1-1 0,0-1 0,-1 1 0,0-1 0,-1 1 0,0-1 0,3-23 0,-1-5 93,-3-1-1,-1-63 1,-3 64 25,2 35-71,-1-1 0,-1 1 1,1-1-1,-1 1 0,0-1 0,0 1 0,0-1 0,-1 1 0,-2-6 0,3 9 11,-1 0-1,1 0 1,-1 0 0,1 1-1,-1-1 1,0 0-1,0 1 1,1-1 0,-1 1-1,0 0 1,0 0 0,0 0-1,-1 0 1,1 0-1,0 0 1,0 0 0,0 1-1,-1-1 1,1 1 0,0-1-1,-1 1 1,1 0 0,0 0-1,-3 1 1,3-1-44,1 0 0,-1 0 1,1 0-1,0 1 0,-1-1 1,1 0-1,-1 1 0,1-1 1,0 1-1,-1 0 0,1-1 1,0 1-1,0 0 0,0 0 0,-1 0 1,1 0-1,0 0 0,0 0 1,0 0-1,0 0 0,0 2 1,-14 37 38,11-19-59,2 0 1,0 26-1,2-38 30,0-4-20,-2 32 4,3 1-1,6 53 1,-5-79-3,1 1-1,0-1 1,1 1 0,1-1-1,0 0 1,0-1 0,1 1-1,0-1 1,1 0 0,16 18-1,-14-18-221,0-2 1,1 0-1,0 0 0,1 0 0,0-1 0,0-1 0,0 0 1,1-1-1,0 0 0,0 0 0,1-2 0,0 1 1,0-2-1,0 1 0,0-2 0,0 0 0,1 0 0,-1-2 1,1 1-1,-1-2 0,21-2 0,-32 2 21,-1 1 0,1 0 0,-1-1-1,1 1 1,0-1 0,-1 0 0,0 1 0,1-1 0,-1 0 0,1 0-1,-1 0 1,0 0 0,0 0 0,1 0 0,-1 0 0,0-1 0,0 1-1,1-3 1,5-18-6810,-7 13-577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2"/>
    </inkml:context>
    <inkml:brush xml:id="br0">
      <inkml:brushProperty name="width" value="0.05" units="cm"/>
      <inkml:brushProperty name="height" value="0.05" units="cm"/>
      <inkml:brushProperty name="color" value="#E71224"/>
    </inkml:brush>
  </inkml:definitions>
  <inkml:trace contextRef="#ctx0" brushRef="#br0">0 36 3666,'0'0'15927,"91"-35"-19128,-60 56-3827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3"/>
    </inkml:context>
    <inkml:brush xml:id="br0">
      <inkml:brushProperty name="width" value="0.05" units="cm"/>
      <inkml:brushProperty name="height" value="0.05" units="cm"/>
      <inkml:brushProperty name="color" value="#E71224"/>
    </inkml:brush>
  </inkml:definitions>
  <inkml:trace contextRef="#ctx0" brushRef="#br0">157 436 9316,'0'0'11392,"-10"-20"-10215,-30-68-348,39 86-811,0 1-1,0-1 0,1 1 0,-1-1 0,1 1 0,-1-1 0,1 0 1,0 1-1,-1-1 0,1 0 0,0 1 0,0-1 0,0 0 0,0 1 1,1-1-1,-1 0 0,0 1 0,1-1 0,-1 1 0,1-1 1,-1 0-1,1 1 0,0-1 0,-1 1 0,1 0 0,0-1 0,0 1 1,0 0-1,1-1 0,-1 1 0,0 0 0,0 0 0,0 0 0,1 0 1,-1 0-1,1 0 0,-1 0 0,1 1 0,-1-1 0,1 0 1,1 0-1,5-2 25,4-3-13,-1 0 0,1 1 0,1 1 0,-1 0 0,1 0 0,-1 2-1,1-1 1,15 0 0,-24 3-31,0 0 0,0-1-1,0 2 1,0-1 0,0 0 0,0 1-1,0 0 1,1 0 0,-2 0 0,1 0-1,0 0 1,0 1 0,0 0 0,-1 0-1,1 0 1,-1 0 0,1 1 0,-1-1-1,0 1 1,0 0 0,0 0 0,0 0-1,-1 0 1,1 0 0,-1 1 0,0-1-1,0 1 1,0-1 0,1 6 0,2 4 13,-2 0 0,0 1 0,-1 0 1,0 0-1,-1-1 0,0 1 1,-2 0-1,1 0 0,-6 25 1,-3 5 37,-28 74 1,25-87-30,2 0 0,1 0 0,1 1 0,-5 61 0,12-85-24,0 0 0,1 0 1,1 0-1,-1-1 0,1 1 0,0 0 1,1 0-1,0-1 0,0 1 1,1-1-1,0 1 0,0-1 0,1 0 1,0 0-1,0-1 0,0 1 1,8 7-1,3 4 17,0 1 0,-1 1 0,-1 0 0,15 32 0,-24-43 10,0 0 1,-1 0-1,0 1 1,-1 0 0,0-1-1,-1 1 1,0 0-1,0 0 1,-1 0-1,0-1 1,-1 1 0,0 0-1,-4 17 1,2-19 12,0-1 0,0 1 0,-1-1 0,0 0 0,-1 0 0,1 0 0,-1 0 0,-1-1 1,1 0-1,-1 0 0,0 0 0,0-1 0,-1 0 0,0 0 0,1-1 0,-2 0 0,1 0 0,-9 3 0,0 0-17,0-1 0,-1 0 0,0-1 0,0-1 0,0-1 0,0-1 0,-28 1 1,36-2-5,0-1 1,0-1 0,0 0 0,0 0 0,0-1 0,0 0-1,0 0 1,-10-5 0,15 5-13,1 0 0,-1 0 0,1-1 0,0 1-1,-1-1 1,1 0 0,1 0 0,-1 0 0,0 0 0,1 0 0,-1-1 0,1 1-1,0-1 1,0 0 0,1 0 0,-1 1 0,1-1 0,0 0 0,0 0-1,-1-5 1,0-3-27,1 1 1,0 0-1,0-1 0,2 0 0,-1 1 0,1-1 0,1 1 0,0 0 0,1-1 0,0 1 1,0 0-1,1 0 0,1 1 0,0-1 0,0 1 0,13-16 0,7-9-70,3 2 1,1 2-1,39-35 0,-37 36 115,57-51-18,-38 37-36,-1-3 1,-2-1-1,63-87 0,-109 134 42,1-1 1,-1 0 0,0 1-1,0-1 1,0 0-1,0 0 1,0 0-1,-1 0 1,1 0-1,0 1 1,-1-1 0,0 0-1,1-4 1,-1 6-9,0-1 1,-1 1 0,1 0 0,0 0 0,-1-1 0,1 1-1,0 0 1,-1-1 0,1 1 0,0 0 0,-1 0 0,1 0-1,-1-1 1,1 1 0,-1 0 0,1 0 0,0 0 0,-1 0-1,1 0 1,-1 0 0,1 0 0,-1 0 0,1 0 0,0 0-1,-1 0 1,1 0 0,-1 0 0,1 0 0,0 0 0,-1 1-1,1-1 1,-1 0 0,1 0 0,0 0 0,-1 1 0,-4 1-7,0 1 1,0-1-1,0 1 1,1 0 0,0 0-1,-1 0 1,1 1-1,-6 6 1,6-4-13,0 1-1,0 0 1,1 0 0,0 0-1,0 0 1,1 1 0,0-1-1,0 1 1,1 0 0,-1-1-1,2 1 1,-1 0 0,1 0-1,0 0 1,3 12-1,-3-18 16,1 0-1,-1 0 0,1 0 0,-1 1 0,1-1 0,0 0 0,0 0 0,0 0 0,1 0 1,-1 0-1,0-1 0,1 1 0,-1 0 0,1-1 0,-1 1 0,1 0 0,0-1 0,0 0 0,-1 1 1,1-1-1,0 0 0,0 0 0,1 0 0,-1-1 0,0 1 0,0 0 0,0-1 0,3 1 1,8 1-54,-1 0 0,1-1 0,23 0 0,-26-1 19,11 0 9,-1 0-1,0-2 0,0 0 0,0-1 0,0-1 1,-1-1-1,1-1 0,-1 0 0,0-2 1,-1 0-1,0-1 0,0-1 0,28-21 0,-30 19 9,0-1-1,-1 0 1,17-19-1,-28 27 21,0 0 1,0 0 0,0-1-1,-1 1 1,0-1-1,0 1 1,0-1-1,-1 0 1,0 0-1,0-1 1,0 1-1,-1 0 1,0-1-1,1-6 1,-3 12 0,1 0 1,-1 0 0,1-1-1,-1 1 1,1 0-1,-1 0 1,0 0 0,1 0-1,-1 0 1,0 0-1,0 0 1,0 0 0,0 0-1,0 0 1,0 0 0,0 0-1,0 1 1,0-1-1,0 0 1,0 1 0,-1-1-1,1 1 1,0 0-1,0-1 1,-1 1 0,1 0-1,0 0 1,-1-1-1,1 1 1,0 0 0,-1 0-1,1 1 1,0-1 0,0 0-1,-3 1 1,-4-1 7,0 1 0,0 0 0,0 1 1,-15 4-1,15-3-12,1 0 0,-1 1 1,1 0-1,0 0 0,0 1 0,0 0 0,1 0 1,0 1-1,0-1 0,0 1 0,1 0 1,0 1-1,0 0 0,0-1 0,1 2 0,0-1 1,0 0-1,1 1 0,0-1 0,0 1 1,1 0-1,0 0 0,1 0 0,-1 1 1,1 9-1,1-17-2,1 0 1,-1 1-1,0-1 1,1 0-1,-1 0 1,1 0-1,0 0 1,-1 0-1,1 0 0,0 0 1,0 0-1,0 0 1,-1 0-1,1 0 1,0 0-1,0-1 1,0 1-1,0 0 1,1-1-1,-1 1 1,0-1-1,0 1 1,0-1-1,0 1 0,1-1 1,-1 0-1,0 0 1,0 1-1,1-1 1,-1 0-1,0 0 1,0 0-1,1 0 1,1-1-1,3 1-24,1 0 0,-1-1 0,1 0-1,-1 0 1,0-1 0,9-2 0,-6-1 20,0 1 0,-1-2-1,0 1 1,0-1 0,0-1 0,-1 1 0,0-1-1,0 0 1,0-1 0,-1 0 0,-1 0 0,1 0-1,-1-1 1,5-11 0,-2 2-5,0-1 1,-1 0 0,-1 0-1,-1 0 1,-1-1-1,3-25 1,-3-9 250,-4-83-1,-2 113-105,-1 1 0,0-1 0,-2 1 0,-1 0 0,-17-43 0,12 49 774,10 17-880,1 0 0,0-1 0,0 1-1,-1 0 1,1 0 0,0 0 0,0 0 0,-1 0-1,1 0 1,0 0 0,0 0 0,-1 0 0,1 0-1,0 0 1,0 1 0,-1-1 0,1 0 0,0 0-1,0 0 1,-1 0 0,1 0 0,0 0 0,0 0-1,-1 1 1,1-1 0,0 0 0,0 0 0,0 0-1,0 1 1,-1-1 0,1 0 0,0 0 0,0 0-1,0 1 1,0-1 0,0 0 0,0 0 0,0 1-1,-7 35 471,1 261 68,8-255-554,1 0 0,2-1 1,2 1-1,2-2 0,16 44 0,-22-75-38,0 0-1,1-1 0,0 0 0,0 0 0,1 0 0,0 0 1,1-1-1,0 1 0,10 9 0,-11-13-49,-1-1-1,2 1 1,-1-1 0,0 0-1,1-1 1,-1 1 0,1-1-1,0 0 1,0 0 0,0-1-1,0 0 1,0 0-1,0 0 1,12-1 0,-9 0-224,-1 0 1,1 0 0,-1-1-1,1 0 1,0 0 0,-1-1 0,0-1-1,0 1 1,1-1 0,-1 0-1,-1-1 1,1 0 0,-1 0-1,1-1 1,-1 0 0,0 0-1,-1-1 1,1 0 0,-1 0-1,-1 0 1,8-10 0,12-27-3780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4"/>
    </inkml:context>
    <inkml:brush xml:id="br0">
      <inkml:brushProperty name="width" value="0.05" units="cm"/>
      <inkml:brushProperty name="height" value="0.05" units="cm"/>
      <inkml:brushProperty name="color" value="#E71224"/>
    </inkml:brush>
  </inkml:definitions>
  <inkml:trace contextRef="#ctx0" brushRef="#br0">242 70 7812,'0'0'9649,"0"22"-3686,0-113-4053,-1 136-1889,-2 1 0,-2 0-1,-2-1 1,-2 0 0,-2 0-1,-2-1 1,-2-1 0,-1 0-1,-3-1 1,-1-1 0,-49 71-1,65-105-18,3-5 0,0 0 1,0 0-1,0 0 1,0 0-1,-1 0 1,1 0-1,-1 0 1,1-1-1,-1 1 1,1-1-1,-1 1 1,0-1-1,0 1 1,0-1-1,0 0 1,0 0-1,0 0 1,0 0-1,0 0 1,0-1-1,0 1 1,0-1-1,-3 1 1,4-4-10,-1 0 1,1-1-1,0 1 1,1 0 0,-1-1-1,1 1 1,-1 0-1,1-1 1,0 1 0,0-1-1,1-5 1,-1 5-11,0 2 5,0 1-1,0-1 0,0 0 1,0 1-1,1-1 0,-1 0 0,0 1 1,1-1-1,-1 1 0,1-1 1,-1 1-1,1-1 0,0 1 0,0-1 1,-1 1-1,1-1 0,0 1 1,0 0-1,1 0 0,-1-1 0,0 1 1,0 0-1,3-1 0,-2 1 3,1 0-1,-1 0 1,0 1-1,0-1 1,1 1-1,-1 0 1,1 0 0,-1 0-1,0 0 1,1 0-1,-1 0 1,0 1-1,1-1 1,-1 1-1,0-1 1,0 1-1,4 2 1,7 3 4,0 2 0,-1 0 0,0 0 0,18 17 0,29 20-2,-49-40-39,0 1 0,0-1-1,1-1 1,-1 0-1,1 0 1,0-1 0,0 0-1,20 1 1,-26-3 5,0-1 1,1 0-1,-1-1 1,1 1-1,-1-1 1,0 0-1,1 0 1,-1-1-1,0 0 1,0 0-1,0 0 1,0 0-1,0-1 1,-1 0-1,1 0 1,-1 0-1,0 0 1,0-1-1,7-7 1,8-15 28,-2-1-1,-1-1 1,-1 0 0,-1-1-1,-1-1 1,12-48 0,-16 133 506,-6-25-428,2 0 0,13 52-1,-16-74-66,1 0 0,0 0 0,0 0 1,0 0-1,1-1 0,0 1 0,1-1 0,-1 0 0,2-1 0,-1 1 0,1-1 0,-1 0 0,2 0 0,-1-1 0,8 6 0,-11-9-4,1-1 1,-1 1-1,1 0 0,0-1 1,-1 0-1,1 0 1,0 0-1,0-1 1,0 1-1,-1-1 0,1 0 1,0 0-1,0 0 1,0 0-1,0-1 1,0 1-1,0-1 0,-1 0 1,1 0-1,0-1 1,-1 1-1,1-1 1,-1 0-1,1 0 0,-1 0 1,0 0-1,0 0 1,0-1-1,4-4 0,-2 2 17,0-1-1,0 0 0,0-1 0,-1 1 0,0-1 0,0 0 0,-1 0 0,0 0 0,0 0 0,-1 0 0,0-1 0,0 0 0,1-14 0,-2 11 15,-1 1-1,0-1 0,-1 1 1,0-1-1,0 0 0,-1 1 1,-1 0-1,1-1 1,-2 1-1,0 0 0,-6-13 1,6 17-5,0 1 0,0-1 0,0 1 0,0 0 1,-1 0-1,0 0 0,0 1 0,0-1 0,-1 1 1,1 1-1,-1-1 0,0 1 0,0 0 0,0 0 0,-1 1 1,1-1-1,-1 1 0,1 1 0,-9-2 0,12 2-11,-1 1 0,1-1 0,-1 1-1,1 0 1,-1-1 0,1 2 0,-1-1-1,1 0 1,-1 1 0,1-1-1,-1 1 1,1 0 0,0 0 0,-1 1-1,1-1 1,0 1 0,0-1 0,0 1-1,0 0 1,0 0 0,-4 4 0,4-2-7,1 0 1,-1 0 0,1 0-1,0 1 1,0-1 0,0 1-1,0-1 1,1 1 0,0 0-1,0-1 1,0 1 0,1 0-1,-1 0 1,2 9 0,-2-9-14,1 0 1,0 1 0,1-1-1,-1 0 1,1 1-1,0-1 1,1 0 0,-1 0-1,1 1 1,0-1 0,0-1-1,1 1 1,3 5 0,-3-6 6,0-1 0,1 1 1,0-1-1,0 0 1,0 0-1,0-1 0,0 1 1,1-1-1,-1 0 0,1 0 1,-1-1-1,1 1 1,0-1-1,0 0 0,6 1 1,6 1-50,0-1-1,1-1 1,-1 0 0,0-1-1,1-1 1,-1 0 0,0-1 0,0-1-1,18-6 1,-24 5 25,0 0-1,0-1 1,-1 0-1,0-1 1,0 0-1,0 0 0,-1-1 1,0 0-1,0-1 1,0 0-1,-1-1 1,-1 1-1,1-2 1,7-13-1,-7 9 99,0-2 0,-1 1-1,-1-1 1,0 0 0,-2 0-1,0 0 1,0-1-1,-1 1 1,0-27 0,-2 55-61,0 1 0,0 0 1,2-1-1,-1 1 0,2-1 1,8 21-1,40 73 77,-35-74-52,24 58-1,-39-85-27,-1-1-1,1 1 0,-1 0 0,0 0 0,-1 0 0,1 0 0,-1 0 0,0 0 0,0 0 1,0 0-1,-1 0 0,0 5 0,0-7 1,-1 0 0,1 0 1,0-1-1,-1 1 0,0 0 0,1-1 0,-1 1 0,0-1 1,0 1-1,-1-1 0,1 0 0,0 0 0,-1 0 1,1 0-1,-1 0 0,0-1 0,1 1 0,-7 1 1,-10 5 12,-2-2 0,1 0 0,-1-1 0,0-1 0,0-1 0,0-1 0,-30 0 0,60-21-1,19-12-29,1 2-1,57-44 1,12-11-27,-87 73 33,92-95-33,-90 92 36,-1-2-1,0 1 1,-1-2 0,-1 1 0,11-26 0,-14 13-14,-7 28 302,0 5-217,-1 40 26,2 56 39,0-91-126,0 0-1,1 1 0,0-1 0,1 0 0,0 0 0,0 0 0,1-1 0,7 14 1,3-2-1,2 0 1,0-1-1,21 18 1,-21-21-21,-1 0 0,0 0 0,-1 2 0,15 24 0,-28-41 18,0 1-1,0-1 1,0 0 0,0 0 0,0 1 0,0-1 0,-1 0-1,1 1 1,-1-1 0,1 1 0,-1-1 0,1 1 0,-1-1-1,0 1 1,0-1 0,0 1 0,0 0 0,0-1 0,0 1-1,0-1 1,0 1 0,0-1 0,-1 1 0,1-1 0,-1 1-1,1-1 1,-1 1 0,0-1 0,1 0 0,-1 1-1,0-1 1,0 0 0,0 0 0,0 1 0,0-1 0,0 0-1,-1 0 1,1 0 0,0 0 0,0 0 0,-1-1 0,1 1-1,0 0 1,-1-1 0,1 1 0,-1-1 0,1 1 0,-1-1-1,-1 1 1,-11 1 25,1 0-1,-1 0 1,0-2 0,-22 0-1,18-1-69,-21 1-97,-12 0-543,17 0-4679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5"/>
    </inkml:context>
    <inkml:brush xml:id="br0">
      <inkml:brushProperty name="width" value="0.05" units="cm"/>
      <inkml:brushProperty name="height" value="0.05" units="cm"/>
      <inkml:brushProperty name="color" value="#E71224"/>
    </inkml:brush>
  </inkml:definitions>
  <inkml:trace contextRef="#ctx0" brushRef="#br0">1 31 19785,'0'0'6883,"33"-26"-7091,-28 21-1457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6"/>
    </inkml:context>
    <inkml:brush xml:id="br0">
      <inkml:brushProperty name="width" value="0.05" units="cm"/>
      <inkml:brushProperty name="height" value="0.05" units="cm"/>
      <inkml:brushProperty name="color" value="#E71224"/>
    </inkml:brush>
  </inkml:definitions>
  <inkml:trace contextRef="#ctx0" brushRef="#br0">246 179 11941,'0'0'6041,"0"9"39,10-197-4888,-11 251-602,2-11-576,-10 73 1,-18 6 127,-6-1-1,-60 150 0,72-228-91,-40 76-1,60-126-43,-1 0-1,1 0 1,0 1 0,-1-1-1,1 0 1,1 1 0,-1-1-1,0 1 1,1-1 0,-1 1-1,1 0 1,-1-1 0,1 1-1,0-1 1,0 1-1,1 0 1,-1-1 0,2 6-1,-1-6 1,0-1-1,0 1 0,0 0 0,1 0 1,-1-1-1,1 1 0,-1-1 0,1 1 1,0-1-1,-1 0 0,1 0 0,0 0 1,0 0-1,0 0 0,0 0 0,0 0 0,0 0 1,2 0-1,13 2 22,-1-1 0,1 0 0,0-2 1,29-1-1,-20 0-12,48 2 85,-21 1-72,1-3 1,-2-1-1,73-14 0,-121 14-179,0 1-1,-1-1 1,1 0-1,-1 0 1,0 0-1,1 0 1,-1-1 0,0 1-1,0-1 1,-1 0-1,1 0 1,0 0-1,-1 0 1,3-5 0,29-53-7877,-27 48 5438,8-17-5949</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7"/>
    </inkml:context>
    <inkml:brush xml:id="br0">
      <inkml:brushProperty name="width" value="0.05" units="cm"/>
      <inkml:brushProperty name="height" value="0.05" units="cm"/>
      <inkml:brushProperty name="color" value="#E71224"/>
    </inkml:brush>
  </inkml:definitions>
  <inkml:trace contextRef="#ctx0" brushRef="#br0">0 23 14871,'0'0'8564,"80"-18"-8548,-36 13 64,0 5-80,-2 0-48,-3 0-513,-13 0-1247,-6 0-882,-17 21-12228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8"/>
    </inkml:context>
    <inkml:brush xml:id="br0">
      <inkml:brushProperty name="width" value="0.05" units="cm"/>
      <inkml:brushProperty name="height" value="0.05" units="cm"/>
      <inkml:brushProperty name="color" value="#E71224"/>
    </inkml:brush>
  </inkml:definitions>
  <inkml:trace contextRef="#ctx0" brushRef="#br0">5 17 9620,'0'0'11190,"-5"27"-10454,44-27-480,5-7-256,-3 1 0,6-1-32,-3 0-688,0 2-1121,-5 0-1617,0-2-5346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39"/>
    </inkml:context>
    <inkml:brush xml:id="br0">
      <inkml:brushProperty name="width" value="0.05" units="cm"/>
      <inkml:brushProperty name="height" value="0.05" units="cm"/>
      <inkml:brushProperty name="color" value="#E71224"/>
    </inkml:brush>
  </inkml:definitions>
  <inkml:trace contextRef="#ctx0" brushRef="#br0">400 1 15943,'0'0'8393,"-3"1"-8259,1-1-115,1 1 0,0 0-1,0 0 1,0 0 0,0 0 0,0-1 0,0 1-1,0 1 1,0-1 0,1 0 0,-1 0 0,0 0 0,1 0-1,-1 0 1,1 1 0,-1-1 0,1 0 0,-1 1 0,1-1-1,0 0 1,0 1 0,0-1 0,0 0 0,0 1 0,0-1-1,0 0 1,0 1 0,1 1 0,7 58 360,-4-38-210,7 97 160,-9 192 0,-4-153-7171</inkml:trace>
  <inkml:trace contextRef="#ctx0" brushRef="#br0" timeOffset="1">35 833 15319,'0'0'7217,"-9"11"-6839,3-3-304,4-6-39,0 0 0,0 1 0,0 0 0,0-1-1,0 1 1,1 0 0,-1 0 0,1-1 0,-2 7 0,3-8-28,0-1 0,0 1 1,0-1-1,0 1 0,0-1 0,0 1 0,0-1 0,0 1 0,1-1 0,-1 1 0,0-1 0,0 1 1,1-1-1,-1 0 0,0 1 0,0-1 0,1 1 0,-1-1 0,1 0 0,-1 1 0,0-1 0,1 0 1,-1 1-1,1-1 0,-1 0 0,1 0 0,-1 1 0,30 3 201,158-12-257,-1-8 0,228-50 0,-395 64 221,-15 1-2103,-25 1-10095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1"/>
    </inkml:context>
    <inkml:brush xml:id="br0">
      <inkml:brushProperty name="width" value="0.05" units="cm"/>
      <inkml:brushProperty name="height" value="0.05" units="cm"/>
      <inkml:brushProperty name="color" value="#E71224"/>
    </inkml:brush>
  </inkml:definitions>
  <inkml:trace contextRef="#ctx0" brushRef="#br0">30 260 11269,'0'0'7524,"-1"0"-7323,-1 0 0,1 0 0,0 0 0,-1 0 0,1 0 0,-1 0 0,1 0 0,0 0 0,-1-1 0,1 1 0,0-1 0,-1 1 0,1-1 0,0 1 0,0-1 0,-3-1 0,2-8-77,1 1 0,0-1 0,0 1 0,1-1 0,0 1 0,1-1 0,0 1 0,1-1 0,0 1 0,0 0 0,1-1 0,0 1 0,0 0-1,7-10 1,-8 14-125,1 1 0,0-1 0,0 1 0,1-1 0,-1 1-1,1 0 1,0 1 0,0-1 0,0 1 0,1-1 0,-1 1-1,1 1 1,-1-1 0,1 1 0,0-1 0,0 1-1,1 1 1,-1-1 0,0 1 0,0 0 0,1 0 0,-1 0-1,1 1 1,-1 0 0,0 0 0,10 1 0,-11 0-1,-1 1 0,1-1 1,0 1-1,-1-1 0,1 1 1,-1 0-1,0 0 0,1 1 1,-1-1-1,0 1 0,-1-1 1,1 1-1,0 0 0,-1 0 1,1 0-1,-1 0 0,0 1 1,0-1-1,0 1 0,-1-1 1,1 1-1,-1 0 0,1 3 1,3 8-3,-1 0 0,0 0 0,-1 0 1,1 25-1,-4-33 5,2 13 6,0 1 0,-2 0 1,0-1-1,-1 1 0,-1-1 1,-2 1-1,0-1 0,-8 26 1,8-63 277,4-8-186,-1 4-92,1 0-1,1 0 1,0 0 0,2-1-1,0 2 1,2-1 0,7-22-1,-3 19-9,1 1-1,1 0 1,1 1-1,1 0 0,25-31 1,-37 51 1,1 0 0,-1 1 0,1-1 0,0 1 0,-1-1 0,1 1 0,0-1-1,0 1 1,0 0 0,0 0 0,0 0 0,0 0 0,0 1 0,0-1 0,0 0 0,1 1 0,-1-1 0,0 1 0,0 0 0,1 0 0,-1 0 0,0 0 0,0 0 0,1 0 0,-1 1 0,0-1 0,0 1 0,0 0-1,0-1 1,0 1 0,0 0 0,0 0 0,0 0 0,0 1 0,0-1 0,0 0 0,0 1 0,-1-1 0,1 1 0,-1-1 0,3 4 0,4 5 10,0-1 1,-1 1-1,-1 0 1,0 1-1,0-1 1,6 19-1,-2 4 8,-1 0 0,-1 1 0,4 52 0,7 31 8,-5-82-3368,-13-34 3229,-1-1 0,1 1 0,-1 0 0,1-1 0,-1 1 0,1-1 0,-1 1 0,1-1 0,0 1 0,-1-1 0,1 1 0,0-1 0,-1 0 0,1 0 0,0 1 0,-1-1 0,1 0 0,0 0 0,0 1 0,-1-1 0,1 0 0,0 0 0,0 0 0,0 0 0,-1 0 0,1 0 0,0-1 0,0 1 0,-1 0 0,1 0 0,0 0 0,-1-1 0,1 1 0,0 0 0,0-1 0,-1 1 0,1-1 0,-1 1 0,1-1 0,0 1 0,-1-1 0,1 1 0,-1-1 0,1 1 0,-1-1 0,0 0 0,1 1 0,-1-1 0,1 0 0,-1-1 0,15-26-6251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2"/>
    </inkml:context>
    <inkml:brush xml:id="br0">
      <inkml:brushProperty name="width" value="0.05" units="cm"/>
      <inkml:brushProperty name="height" value="0.05" units="cm"/>
      <inkml:brushProperty name="color" value="#E71224"/>
    </inkml:brush>
  </inkml:definitions>
  <inkml:trace contextRef="#ctx0" brushRef="#br0">469 40 10981,'0'0'8905,"8"-6"-8131,25-21-248,-25 21 450,-22 15-127,-72 52-481,2 4 0,4 3 0,-133 144 0,209-208-363,1 0 0,-1-1 0,1 1 0,0 1 0,0-1 0,0 0-1,0 1 1,1-1 0,0 1 0,0 0 0,0 0 0,0 0 0,1 0 0,0 0 0,0 0-1,0 0 1,1 7 0,0-11-5,1 0 1,0 0-1,0 0 0,0 0 0,0 0 0,0 0 0,0 0 1,0 0-1,0-1 0,0 1 0,1-1 0,-1 1 0,0-1 1,0 1-1,1-1 0,-1 1 0,0-1 0,1 0 0,-1 0 1,0 0-1,0 0 0,1 0 0,-1 0 0,0 0 0,3-1 1,2 1 2,69 1 73,123-16 0,21 0-22,-205 15-73,19 2-26,-33-1 44,1-1 0,0 1 0,0-1 0,-1 1 0,1-1 0,0 1 0,-1 0 0,1-1 0,-1 1 0,1 0 0,-1 0 0,1-1 0,-1 1 0,1 0 0,-1 0 1,0 0-1,0-1 0,1 1 0,-1 0 0,0 0 0,0 0 0,0 0 0,0 0 0,0 0 0,0-1 0,0 1 0,0 0 0,0 0 0,0 0 0,-1 0 0,1 0 1,0-1-1,-1 2 0,-1 4 0,1-1 1,-1 0 0,-1 0 0,1 0-1,-1 0 1,0-1 0,0 1 0,0-1 0,-1 1-1,-6 5 1,-46 37 24,33-30-11,-28 23-44,-115 96-28,140-111 77,1 0 0,0 2 0,-38 56 0,61-79-14,-1 0 0,1 0 0,0 0 0,0 0 0,0 1 1,1-1-1,-1 1 0,1 0 0,-1 6 0,2-10-4,0 0 1,0 0-1,0 0 1,0 1-1,1-1 0,-1 0 1,0 0-1,1 0 1,-1 1-1,0-1 0,1 0 1,-1 0-1,1 0 0,0 0 1,-1 0-1,1 0 1,0 0-1,0 0 0,0 0 1,0 0-1,0-1 1,0 1-1,0 0 0,0-1 1,0 1-1,0 0 0,0-1 1,0 1-1,0-1 1,0 0-1,1 1 0,-1-1 1,0 0-1,0 0 1,0 0-1,1 1 0,1-2 1,31 3 37,0-1 1,1-2 0,63-10-1,102-33-27,-44 8 61,-139 33-93,7-2-78,-1 1 0,40-1 1,-63 5-92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2"/>
    </inkml:context>
    <inkml:brush xml:id="br0">
      <inkml:brushProperty name="width" value="0.05" units="cm"/>
      <inkml:brushProperty name="height" value="0.05" units="cm"/>
      <inkml:brushProperty name="color" value="#E71224"/>
    </inkml:brush>
  </inkml:definitions>
  <inkml:trace contextRef="#ctx0" brushRef="#br0">76 24 4194,'0'0'7395,"-5"-1"-6885,-35-5 8185,26-10-7388,14 16-1300,-1 0 0,0 0 0,0 0 0,1 1 1,-1-1-1,0 0 0,0 0 0,1 1 0,-1-1 0,0 0 1,1 1-1,-1-1 0,0 1 0,1-1 0,-1 1 0,1-1 0,-1 1 1,1-1-1,-1 1 0,1 0 0,-1-1 0,1 1 0,0 0 1,-1-1-1,1 1 0,0 0 0,0-1 0,-1 1 0,1 0 1,0 0-1,0-1 0,0 1 0,0 0 0,0 0 0,0 0 0,0-1 1,0 1-1,1 1 0,-2 40 214,1-35-204,0-4-108,0-1-1,1 1 0,-1 0 0,0-1 1,1 1-1,-1-1 0,1 0 0,0 1 0,0-1 1,0 1-1,0-1 0,0 0 0,1 0 1,-1 0-1,1 1 0,-1-1 0,1-1 0,0 1 1,-1 0-1,1 0 0,0-1 0,0 1 1,1-1-1,-1 1 0,0-1 0,0 0 1,1 0-1,-1 0 0,1 0 0,2 0 0,7 2-1088,1-1-1,0 0 0,0-1 0,22-1 0,-28 0 675,9 0-7863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3"/>
    </inkml:context>
    <inkml:brush xml:id="br0">
      <inkml:brushProperty name="width" value="0.05" units="cm"/>
      <inkml:brushProperty name="height" value="0.05" units="cm"/>
      <inkml:brushProperty name="color" value="#E71224"/>
    </inkml:brush>
  </inkml:definitions>
  <inkml:trace contextRef="#ctx0" brushRef="#br0">1 395 12902,'0'0'5696,"2"6"-5229,7 43 301,-3 0 1,-2 0-1,-5 98 1,-1-54-703,29-93 30,11-2-39,0-3-1,0-1 1,70-20 0,17-4-17,435-26-103,-309 39 115,256-40-73,-64 6-6,195 37 50,-154 10 237,-235-16 65,-122 7-163,156 5-1,-263 10-145,-1 1 0,1 1 0,33 11 0,21 5 117,-17-11 51,2-2-1,83 0 0,-135-7-61,1-1 0,0-1-1,-1 1 1,1-1 0,-1 0 0,1-1 0,-1 1-1,0-2 1,0 1 0,13-9 0,6-7 503,34-30 0,-6 4 19,-26 25-424,52-29 1,-69 43-218,0 1 1,0 0-1,0 1 0,1 0 1,0 1-1,0 0 1,0 1-1,21-1 1,-33 2 13,0 1 0,1 0 0,-1-1 0,0 1 0,1-1 0,-1 1 0,0-1-1,1 1 1,-1-1 0,0 1 0,0-1 0,1 1 0,-1-1 0,0 1 0,0-1 0,0 1 0,0-1 0,0 1 0,0-1 0,0 1 0,0-1 0,0 1 0,0-1 0,0 0 0,0 1 0,0-1 0,0 1 0,-1-1 0,1 1 0,0-1 0,0 1 0,-1-1 0,0 0-1,-7-19 176,-36-32 58,29 37-111,2-1-1,-1 0 1,2 0-1,0-2 1,1 0-1,1 0 1,1 0-1,-8-22 1,15 31-555,2 8 225,0 0 1,0 0-1,0 0 1,0 0-1,0 0 1,-1 0-1,1 0 1,0 0 0,0 0-1,-1 0 1,1 1-1,-1-1 1,1 0-1,-1 0 1,1 0-1,-1 1 1,1-1-1,-1 0 1,0 0-1,1 1 1,-1-1-1,0 1 1,1-1-1,-1 1 1,0-1-1,0 1 1,-1-1-1,-8 1-5600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4"/>
    </inkml:context>
    <inkml:brush xml:id="br0">
      <inkml:brushProperty name="width" value="0.05" units="cm"/>
      <inkml:brushProperty name="height" value="0.05" units="cm"/>
      <inkml:brushProperty name="color" value="#E71224"/>
    </inkml:brush>
  </inkml:definitions>
  <inkml:trace contextRef="#ctx0" brushRef="#br0">62 74 13718,'0'0'8540,"0"-16"-7649,0-35-401,0 44-354,0 9 1,0 38 135,1 102 1122,-34 259 0,19-305-1306,-2 174 0,17-269-88,-1 0 0,1 1 0,-1-1 0,1 0 0,0 0 0,-1 0 0,1 0 0,0 0 0,0 0 0,0 0 0,0 0 0,0-1 0,0 1-1,0 0 1,0-1 0,0 1 0,0 0 0,0-1 0,0 1 0,0-1 0,1 0 0,-1 1 0,0-1 0,0 0 0,1 0 0,-1 1 0,0-1-1,0 0 1,1 0 0,-1-1 0,1 1 0,53-1-3,-46 0 3,10-2-166,1 0 1,-1-2-1,0 0 0,30-13 1,-29 10-58,1 1 0,0 1-1,34-6 1,-50 11 131,0-1-1,0 0 1,0 0-1,0-1 1,0 1-1,0-1 1,-1 0-1,1-1 0,-1 1 1,0-1-1,0 1 1,0-1-1,-1-1 1,1 1-1,-1 0 1,0-1-1,0 0 1,-1 1-1,1-1 1,2-10-1,1 1 144,-1 1 0,0-1 0,-1 0-1,-1 0 1,0-1 0,1-27 0,-4-1 1747,0 46-1609,-1 10-153,0 0-1,-1 1 0,-6 18 0,-5 35 38,13-62-73,-2 15 0,1 0 0,2-1 1,-1 1-1,2 0 0,4 19 0,-5-35-3,1 0 0,-1 1-1,0-1 1,1 0 0,0 0 0,0 0-1,0 0 1,1 0 0,-1-1 0,1 1-1,0-1 1,0 1 0,0-1-1,0 0 1,1 0 0,-1 0 0,1-1-1,0 1 1,0-1 0,0 0 0,0 0-1,0 0 1,0-1 0,0 0 0,1 1-1,-1-1 1,0-1 0,5 1 0,-3 0-7,-1 0 1,0-1-1,1 0 1,-1 0 0,1 0-1,-1 0 1,0-1-1,1 0 1,-1 0 0,0-1-1,0 0 1,0 0 0,0 0-1,0 0 1,0-1-1,8-5 1,-9 4 13,0-1 1,0 1-1,0-1 0,-1 0 1,0 0-1,0 0 0,0 0 0,0 0 1,-1-1-1,0 1 0,0-1 1,0 0-1,-1 1 0,0-1 1,0-8-1,1 1 3,-1 0 1,0-1 0,-1 1-1,0 0 1,-1-1 0,-1 1-1,0 0 1,-5-14-1,5 20 1,-1 0 0,0 0 0,-1 0-1,0 0 1,0 0 0,0 1-1,-1-1 1,0 1 0,0 1-1,0-1 1,-1 1 0,0 0 0,0 0-1,-13-8 1,17 11-3,0 0 0,-1 1 1,0-1-1,1 0 0,-1 1 1,0 0-1,0 0 0,0 0 0,0 0 1,0 0-1,0 0 0,0 1 1,0-1-1,0 1 0,0 0 0,-1 0 1,1 0-1,0 1 0,0-1 1,0 1-1,0-1 0,0 1 0,0 0 1,0 0-1,0 0 0,0 1 0,1-1 1,-1 1-1,0 0 0,1-1 1,-1 1-1,-3 4 0,2 0-3,0-1-1,1 1 1,0 0-1,0 0 1,0 0-1,0 0 0,1 0 1,0 1-1,1-1 1,-1 1-1,1-1 1,1 1-1,-1 12 1,1-16-7,0-1 1,0 1 0,1 0-1,-1-1 1,1 1 0,-1-1 0,1 1-1,0-1 1,0 1 0,0-1-1,0 0 1,0 1 0,1-1-1,-1 0 1,1 0 0,0 0 0,-1 0-1,1 0 1,2 2 0,0-1-10,1 0 0,-1 0-1,1-1 1,0 0 0,0 0 0,0 0 0,0 0 0,0-1 0,6 2 0,12 0-83,1-1 1,0-1-1,34-3 1,-43 1 26,-2 0 27,-1-1 0,0 0 0,0-1 0,0-1 0,0 0 0,0 0 0,-1-1 0,1-1 0,-1 1 0,-1-2 0,1 0 0,-1 0 0,0-1 0,13-14 0,-14 14 44,-1 0 1,-1-1-1,0 0 1,0-1-1,-1 1 1,0-1-1,0-1 0,-1 1 1,-1-1-1,0 1 1,0-1-1,-1-1 1,0 1-1,-1 0 1,1-21-1,-3 67 1,-2-19 29,2 0-1,0-1 0,0 1 1,2-1-1,0 1 0,0-1 1,2 0-1,0 0 1,1 0-1,7 16 0,8 4 9,26 54 11,-42-80-43,-1-1 0,-1 1 0,0 0 0,0 0 0,0 0 0,-1 0 0,-1 0 0,0 17 0,0-24-2,-1-1 0,1 1 0,-1-1 0,0 0 0,1 0 0,-1 1 0,0-1 0,0 0 0,0 0 0,0 0 0,0 0 0,0 0 1,0 0-1,0 0 0,-1 0 0,1 0 0,0 0 0,-1-1 0,1 1 0,0-1 0,-1 1 0,1-1 0,0 1 0,-1-1 0,1 0 0,-1 1 0,1-1 0,-1 0 0,-1 0 0,-54 0 133,42-1-136,13 2-1,1-1 0,-1 0-1,1 0 1,0 0 0,-1 0-1,1-1 1,-1 1 0,1 0 0,0-1-1,-1 1 1,1-1 0,0 1-1,-1-1 1,1 1 0,0-1 0,0 0-1,0 0 1,-1 0 0,1 0 0,0 0-1,0 0 1,0 0 0,1 0-1,-1 0 1,-1-2 0,1 1-1,1 0 1,-1 0-1,1-1 0,0 1 1,0 0-1,0 0 1,0 0-1,0 0 0,1-1 1,-1 1-1,1 0 1,-1 0-1,1 0 0,0 0 1,0 0-1,0 0 1,0 0-1,0 0 0,1-1 1,13-17-10,0 1-1,2 1 1,0 0 0,30-24-1,13-12-26,-34 28 33,-6 8-42,-1-2-1,0 0 0,-2-1 0,0-1 1,-1-1-1,17-33 0,-26 44 285,-8 23 220,-1 8-498,3-13 43,-1 0 0,1 0 1,0 0-1,0 0 0,0 0 0,1 0 0,0-1 0,0 1 0,1 0 0,0-1 0,0 0 0,0 1 1,6 6-1,4 4 18,2-2-1,27 24 1,-31-30-34,-1 1 0,0 0 0,0 0-1,-1 1 1,0 0 0,-1 0 0,0 1 0,8 16 0,-14-23 20,0 0 0,0 1 0,0-1 1,-1 0-1,0 1 0,0-1 0,0 1 1,0-1-1,-1 1 0,0-1 0,0 1 1,0 0-1,0-1 0,-1 1 0,0-1 1,0 1-1,0-1 0,0 0 0,-1 1 0,0-1 1,0 0-1,0 0 0,0 0 0,-1 0 1,1 0-1,-1-1 0,0 1 0,0-1 1,0 1-1,-1-1 0,1 0 0,-1-1 1,0 1-1,1-1 0,-1 1 0,-1-1 1,1 0-1,0 0 0,0-1 0,-1 0 1,1 1-1,-1-1 0,-4 0 0,-10 2-102,-1-1-1,1-1 1,-30-1-1,17-1-2451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5"/>
    </inkml:context>
    <inkml:brush xml:id="br0">
      <inkml:brushProperty name="width" value="0.05" units="cm"/>
      <inkml:brushProperty name="height" value="0.05" units="cm"/>
      <inkml:brushProperty name="color" value="#E71224"/>
    </inkml:brush>
  </inkml:definitions>
  <inkml:trace contextRef="#ctx0" brushRef="#br0">37 440 6931,'0'0'7622,"-4"-21"-6216,-12-66-56,7 50 491,2 29 2070,7 23-3793,15 160 546,1 9-160,-16-53-386,3-130-112,1 0 0,0 0 0,0 0 0,-1 0 1,1-1-1,0 1 0,0-1 0,0 0 0,5-1 1,-6 1 5,763-61 2,-411 22-68,316-8-71,-297 35 126,-43 3-66,-146-5 53,306-11 104,-272 26-29,13 2 119,251-29 0,-307-4 626,-106 16-796,121-9 0,-36 19 36,-47 4-28,0-6 1,125-21-1,-232 26 11,0 0 0,0 0-1,0 0 1,1 0 0,-1 0-1,0 0 1,0 0 0,0 0-1,0 0 1,-1 0-1,1-1 1,0 1 0,-1 0-1,1-1 1,0 1 0,-1 0-1,1-1 1,-1 1-1,0-1 1,0 1 0,1-1-1,-1 1 1,0-1 0,0 1-1,0-1 1,-1 1 0,1-1-1,0 1 1,0-1-1,-1 1 1,0-3 0,-13-51 440,-2 9-264,3 0-1,1-1 1,3-1 0,1 1 0,-1-84-1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6"/>
    </inkml:context>
    <inkml:brush xml:id="br0">
      <inkml:brushProperty name="width" value="0.05" units="cm"/>
      <inkml:brushProperty name="height" value="0.05" units="cm"/>
      <inkml:brushProperty name="color" value="#E71224"/>
    </inkml:brush>
  </inkml:definitions>
  <inkml:trace contextRef="#ctx0" brushRef="#br0">52 78 12854,'0'0'9647,"0"-16"-8761,0-24-598,-1 18-107,2 64 166,2 47 412,-5 0-1,-19 136 1,14-188-702,-2 5 34,2 0 1,2 0 0,2 0-1,3 70 1,0-110-91,1 0 1,-1-1 0,1 1 0,-1 0 0,1-1-1,0 1 1,0-1 0,0 1 0,0-1 0,0 1-1,0-1 1,0 0 0,0 0 0,0 1-1,1-1 1,-1 0 0,0 0 0,1 0 0,-1 0-1,1 0 1,-1-1 0,1 1 0,-1 0 0,1-1-1,0 1 1,-1-1 0,1 1 0,0-1-1,1 0 1,59 2 87,-42-3-69,3 0-49,0-2 0,-1 0 0,34-10 0,29-4-6996,-66 14 3692,1-1-1680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7"/>
    </inkml:context>
    <inkml:brush xml:id="br0">
      <inkml:brushProperty name="width" value="0.05" units="cm"/>
      <inkml:brushProperty name="height" value="0.05" units="cm"/>
      <inkml:brushProperty name="color" value="#E71224"/>
    </inkml:brush>
  </inkml:definitions>
  <inkml:trace contextRef="#ctx0" brushRef="#br0">0 0 15191,'0'0'8801,"2"6"-8518,11 26 80,-3 0 1,0 1-1,-2 0 0,-2 0 0,-1 1 0,1 35 1,-6-67-441,-1-1 1,1 0 0,0 1 0,0-1 0,1 0-1,-1 1 1,0-1 0,0 0 0,0 0 0,1 1-1,-1-1 1,1 0 0,-1 0 0,1 1 0,0-1-1,-1 0 1,1 0 0,0 0 0,0 0 0,0 0-1,-1 0 1,1 0 0,0 0 0,0-1 0,1 1-1,0 1 1,36 2-5241,-30-4 4336,29 0-5812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8"/>
    </inkml:context>
    <inkml:brush xml:id="br0">
      <inkml:brushProperty name="width" value="0.05" units="cm"/>
      <inkml:brushProperty name="height" value="0.05" units="cm"/>
      <inkml:brushProperty name="color" value="#E71224"/>
    </inkml:brush>
  </inkml:definitions>
  <inkml:trace contextRef="#ctx0" brushRef="#br0">0 68 14247,'0'0'8409,"5"-13"-7590,-2 6-717,13-25 155,-16 32-254,0 0-1,0 0 1,0 0-1,1 0 1,-1 0 0,0-1-1,0 1 1,1 0-1,-1 0 1,0 0-1,0 0 1,1 0 0,-1 0-1,0 0 1,0 0-1,1 0 1,-1 0-1,0 0 1,0 0 0,1 0-1,-1 1 1,0-1-1,0 0 1,1 0-1,-1 0 1,0 0-1,0 0 1,0 0 0,1 1-1,-1-1 1,0 0-1,0 0 1,0 0-1,1 0 1,-1 1 0,0-1-1,0 0 1,0 0-1,0 1 1,0-1-1,0 0 1,1 1 0,8 28 188,6 63 957,5 171 0,-24 95-536,3-301-462,-11 454-17,10-740-157,6-300-51,1 461-39,20-112 0,-19 151 71,2 1 1,0-1-1,2 2 1,1-1 0,2 1-1,20-33 1,-26 50 24,0 1 0,0 0-1,1 1 1,0 0 0,1 0 0,-1 0 0,2 1 0,9-5 0,-16 10 12,-1 0 0,1 0 1,0 0-1,0 1 0,1-1 1,-1 1-1,0 0 0,0 0 1,1 0-1,-1 1 0,0-1 1,1 1-1,-1 0 0,1 0 1,-1 0-1,1 0 1,-1 0-1,0 1 0,1 0 1,-1-1-1,0 1 0,0 1 1,1-1-1,-1 0 0,0 1 1,0-1-1,0 1 0,0 0 1,-1 0-1,1 0 0,2 3 1,1 2 1,-2 1 1,1 0-1,-1-1 1,0 1 0,0 1-1,-1-1 1,0 0-1,-1 1 1,0 0-1,0 0 1,-1-1 0,1 17-1,-1-7 13,-1-1 1,-1 0-1,0 1 0,-1-1 0,-9 33 0,4-31 4,-1-1-1,0 0 0,-2 0 1,0 0-1,-1-1 0,-1-1 1,-21 23-1,11-15-10,-2-1 0,0-1 0,-52 35 0,72-54-169,0 0 0,0-1 1,0 1-1,0-1 0,0 0 0,-1 0 0,1 0 0,-1-1 0,0 0 0,-8 2 1,14-21-3380,1 11 2926,1 1 0,0 0 0,1 0 0,-1 0 0,1 0 0,0 1 0,1-1-1,-1 1 1,1 0 0,0 0 0,1 1 0,-1-1 0,1 1 0,10-6 0,-12 7 58,40-25-4859</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49"/>
    </inkml:context>
    <inkml:brush xml:id="br0">
      <inkml:brushProperty name="width" value="0.05" units="cm"/>
      <inkml:brushProperty name="height" value="0.05" units="cm"/>
      <inkml:brushProperty name="color" value="#E71224"/>
    </inkml:brush>
  </inkml:definitions>
  <inkml:trace contextRef="#ctx0" brushRef="#br0">0 596 9220,'0'0'8511,"14"-4"-7823,-6 1-601,1 1 70,-1-1 1,1 0-1,-1-1 1,0 0-1,0 0 1,0 0-1,0-1 1,-1-1-1,0 1 1,11-11 0,-12 7 90,1 0 0,-1 0 0,0 0 1,-1-1-1,-1 0 0,1 0 1,-1-1-1,-1 1 0,0-1 1,0 0-1,-1 1 0,-1-1 0,0 0 1,0-20-1,-2 30-226,1 0 0,0 0 0,0 1 0,-1-1 0,1 0 0,0 0 0,-1 0 0,1 1 0,-1-1 0,1 0 0,-1 0 0,1 1 0,-1-1 0,0 1 0,1-1 0,-1 0 0,0 1 0,1-1 0,-1 1 0,0-1 0,0 1 0,0 0 0,1-1 0,-1 1 0,0 0 0,0 0 0,0 0 0,0-1 0,0 1 0,0 0 0,1 0 0,-1 0 0,0 0 0,0 0 0,0 1 0,0-1 0,0 0 0,0 0 0,1 0 0,-3 1 0,0 0-17,-1 0-1,1 0 1,-1 0-1,1 0 1,-1 0 0,1 1-1,0-1 1,0 1-1,0 0 1,-5 3-1,1 3-9,1 0 0,0 1-1,0-1 1,1 1 0,0 0-1,0 0 1,1 1 0,1-1-1,-1 1 1,-2 15-1,2-8-18,1 1 1,1-1-1,1 1 0,1-1 0,2 28 0,-1-39-7,0 1 1,0-1-1,1 0 0,0 0 1,0 0-1,1 0 1,-1 0-1,2-1 1,-1 1-1,0-1 1,1 1-1,0-1 1,0-1-1,1 1 1,-1 0-1,1-1 0,0 0 1,0 0-1,0-1 1,1 1-1,-1-1 1,1 0-1,0-1 1,0 1-1,0-1 1,0 0-1,0-1 0,13 3 1,-14-4 32,0-1 1,0 1-1,0 0 1,0-1-1,0 0 1,0 0-1,0-1 0,0 0 1,0 1-1,-1-1 1,1-1-1,6-4 1,-1-1 8,0 0 1,-1-1 0,-1 0 0,9-11 0,20-28 51,-23 28 251,1 1 0,27-26 0,-42 45-304,0-1-1,1 1 0,-1 0 1,1-1-1,-1 1 0,1 0 1,-1 0-1,0 0 0,1-1 1,-1 1-1,1 0 0,-1 0 1,1 0-1,-1 0 0,1 0 1,-1 0-1,1 0 0,-1 0 1,1 0-1,-1 0 0,1 0 1,-1 0-1,1 0 0,-1 1 1,0-1-1,1 0 0,-1 0 1,1 0-1,-1 1 0,1-1 1,-1 0-1,0 0 0,1 1 1,-1-1-1,0 0 0,1 1 1,14 22 45,6 29-74,-21-51 24,9 29 21,-6-19-25,0 1 0,1-1 0,0 0 0,0 0 0,13 20 0,-17-31 2,1 0 0,-1 1-1,1-1 1,-1 0 0,1 1-1,-1-1 1,1 0 0,0 0-1,-1 1 1,1-1 0,-1 0-1,1 0 1,0 0 0,-1 0-1,1 0 1,0 0 0,-1 0-1,1 0 1,-1 0 0,1 0-1,0-1 1,-1 1 0,1 0-1,-1 0 1,1 0 0,0-1 0,-1 1-1,1 0 1,-1-1 0,1 1-1,-1-1 1,1 1 0,-1 0-1,1-2 1,18-15 72,-17 15-68,30-31 51,2 1 0,66-47 0,-99 78-53,1 0 1,-1 0 0,0 0-1,1 1 1,-1-1 0,1 1-1,-1-1 1,1 1 0,-1-1 0,1 1-1,-1 0 1,1 0 0,0 0-1,-1 0 1,1 0 0,-1 0-1,1 0 1,0 0 0,-1 0-1,1 1 1,-1-1 0,1 1-1,-1-1 1,1 1 0,-1 0-1,0 0 1,1-1 0,1 3-1,3 2-8,0 0-1,-1 1 1,0-1-1,8 13 1,1 0-6,-5-8-228,-1 0-1,1-1 0,1 0 1,0 0-1,0-1 0,1-1 1,0 1-1,0-2 0,0 1 0,1-2 1,0 1-1,0-2 0,1 0 1,-1 0-1,1-1 0,0 0 0,0-1 1,0-1-1,15 0 0,-17-1 180,0 0-1,0-1 1,-1 0-1,1 0 1,-1-1-1,1-1 1,-1 0 0,0 0-1,0-1 1,0 0-1,0-1 1,-1 0-1,0 0 1,0-1-1,0-1 1,-1 1-1,0-1 1,0-1-1,0 1 1,-1-1-1,0-1 1,-1 1-1,8-15 1,-10 16 239,0 0 0,-1 0 1,0-1-1,0 1 0,0-1 0,-1 0 0,-1 1 1,1-1-1,-1 0 0,0 0 0,-1-15 0,0 22-133,0 0-1,0 0 0,0 0 0,-1 1 0,1-1 0,0 0 0,0 0 1,-1 0-1,1 1 0,0-1 0,-1 0 0,1 1 0,-1-1 1,1 0-1,-1 1 0,1-1 0,-1 0 0,1 1 0,-1-1 1,0 1-1,1-1 0,-1 1 0,0 0 0,1-1 0,-1 1 1,0-1-1,0 1 0,-1 0 0,-31-3 466,27 3-494,-1 1 0,0 0 0,1 1 0,-1-1 0,1 1 0,0 1 0,-13 5 0,11-1-50,0 1-1,0 0 0,1 0 0,-1 0 1,2 1-1,-1 0 0,2 1 0,-1 0 1,1-1-1,0 2 0,1-1 0,0 0 1,1 1-1,0 0 0,1 0 0,0 0 1,1 0-1,0 0 0,1 21 0,0-31 20,1-1 0,-1 1 0,0-1-1,0 1 1,1-1 0,-1 1 0,0-1-1,1 0 1,-1 1 0,0-1 0,1 1-1,-1-1 1,1 0 0,-1 0 0,1 1 0,-1-1-1,1 0 1,-1 0 0,1 1 0,-1-1-1,1 0 1,-1 0 0,1 0 0,-1 0-1,1 0 1,-1 0 0,1 0 0,-1 0-1,1 0 1,-1 0 0,1 0 0,-1 0 0,1 0-1,-1 0 1,1-1 0,-1 1 0,1 0-1,-1 0 1,1 0 0,-1-1 0,1 1-1,-1 0 1,1-1 0,-1 1 0,0 0-1,1-2 1,26-13 32,70-87 100,-97 102-108,1 0 0,-1 0-1,1 0 1,-1 0 0,1 0-1,-1 0 1,0 0 0,1 0-1,-1 0 1,1 0 0,-1 1-1,1-1 1,-1 0 0,0 0-1,1 0 1,-1 1 0,1-1-1,-1 0 1,0 1 0,1-1-1,-1 0 1,0 1 0,1-1-1,-1 0 1,0 1 0,0-1-1,1 0 1,-1 1 0,0-1-1,0 1 1,0-1 0,0 1-1,1-1 1,-1 0 0,0 1-1,0-1 1,0 1 0,0-1-1,0 1 1,0 0 0,10 34-2,-5-16 14,-3-14-22,-1-1-1,1 0 1,1 0 0,-1 0 0,0 0 0,1-1 0,0 1-1,0-1 1,0 1 0,0-1 0,0 0 0,1 0 0,0-1-1,-1 1 1,1-1 0,0 1 0,0-1 0,0-1 0,1 1-1,-1 0 1,0-1 0,1 0 0,-1 0 0,1 0 0,-1-1-1,1 1 1,-1-1 0,1 0 0,-1 0 0,1-1 0,-1 0-1,1 1 1,-1-1 0,9-4 0,0 1 5,0-1 0,0 0 0,0-1 0,0-1 0,-1 0 0,0-1 0,-1 0 0,0-1 0,0 0 0,10-11 0,-7 3 59,-1-1-1,0 0 1,-2-1 0,0 0-1,-1 0 1,-1-2-1,-1 1 1,-1-1 0,-1 0-1,0 0 1,2-27-1,1-27 679,-3-141 0,-6 168-551,0 46-115,0 0 1,0 0 0,0 1-1,0-1 1,0 0-1,0 0 1,0 1-1,-1-1 1,1 0-1,-1 1 1,1-1-1,-1 0 1,0 1 0,0-1-1,0 1 1,0-1-1,0 1 1,0-1-1,0 1 1,0 0-1,0 0 1,-2-2-1,2 3-50,-1 0-1,1 0 0,0 0 0,-1 0 0,1 0 0,0 0 1,0 0-1,-1 0 0,1 0 0,0 1 0,0-1 0,-1 1 1,1-1-1,0 1 0,0-1 0,0 1 0,0 0 0,0-1 1,-1 1-1,1 0 0,1 0 0,-1 0 0,0 0 0,0 0 1,0 0-1,0 0 0,1 0 0,-1 0 0,0 0 0,1 0 1,-1 2-1,-9 14-16,2 0-1,0 1 1,0 0 0,2 1 0,0-1-1,-5 37 1,3-1 1,-1 70-1,8-98-16,-1 5-66,2 0 1,6 61 0,-4-83 49,0 1-1,1-1 1,0 0 0,0 0-1,1 0 1,0 0 0,1 0-1,-1-1 1,2 0 0,-1 0 0,1 0-1,0-1 1,12 11 0,-8-10-89,0 0 1,0-1 0,0 0 0,1-1 0,0 0 0,1 0 0,-1-2 0,23 7 0,-29-9 77,1-1 0,-1 1 0,1-2 0,-1 1 0,1-1 1,-1 1-1,1-1 0,0-1 0,-1 1 0,1-1 0,-1 0 0,1-1 0,-1 1 0,0-1 0,1 0 1,-1 0-1,0-1 0,0 1 0,-1-1 0,1 0 0,7-6 0,0-5 33,0-1 0,-1 1 0,-1-2 0,0 1 0,-1-2 0,-1 1-1,0-1 1,-1 0 0,-1-1 0,-1 1 0,4-20 0,1-21 177,-2-1 0,1-64-1,-8 2 2545,-16 384-2645,13-192-66,0-36-37,1 0 0,9 63 0,-7-90-16,2 0-1,-1-1 1,1 0-1,0 1 1,1-1-1,-1 0 1,2 0-1,-1-1 1,1 1-1,0-1 1,0 0-1,9 8 1,-11-11 24,-1-1 1,1 0 0,-1 0 0,1 0-1,0 0 1,0-1 0,0 1-1,0-1 1,0 0 0,0 1 0,0-2-1,0 1 1,1 0 0,-1 0-1,0-1 1,1 0 0,-1 0-1,0 0 1,0 0 0,1 0 0,-1-1-1,0 1 1,1-1 0,-1 0-1,0 0 1,0 0 0,0 0 0,0-1-1,0 1 1,0-1 0,0 0-1,4-4 1,3-3 13,-2 0-1,1-1 0,-1 0 1,-1-1-1,0 1 1,0-2-1,-1 1 1,0-1-1,5-17 1,-5 13 52,-1-1 0,0 0 0,-1 0 0,-1-1 0,2-25 0,-7 86-65,1-22-1,0-1 0,1 1 1,1 0-1,7 33 0,-7-50 4,0 1 0,0-1 0,1 0 0,-1 0 0,1 0 0,0 0 0,0 0 0,1 0 0,-1 0 1,1 0-1,0-1 0,0 1 0,0-1 0,0 0 0,1 0 0,-1 0 0,1-1 0,0 1 0,0-1 0,-1 0 0,2 0 0,-1 0 0,0 0 0,0-1 0,1 0 0,7 2 0,-7-2 2,0 0 0,0-1 0,0 1-1,0-1 1,0 0 0,0-1 0,0 1 0,1-1 0,-1 0 0,0 0-1,-1 0 1,1-1 0,0 0 0,0 0 0,-1 0 0,1 0-1,-1-1 1,7-5 0,-4 2 15,-1 0 0,-1-1 0,1 0 0,-1 0 0,-1 0 0,1-1 0,-1 0 0,-1 0 1,1 0-1,2-10 0,-4 12 27,2-6 77,0 0 1,0 0 0,-1 0-1,2-22 1,-5 33 119,-6 23-43,-11 10-89,2 0 0,2 1 1,0 0-1,3 1 0,1 1 0,-7 46 1,6 92 448,21 278 0,0-196-210,-9-203-272,0 5 82,-6 81 0,3-123-117,-2 0 0,1 0 0,-2 0 0,0-1 0,0 0 1,-2 1-1,1-1 0,-2-1 0,0 1 0,-12 15 0,16-23-20,-1-1-1,-1 0 1,1 0-1,-1-1 1,0 1 0,0-1-1,0 0 1,-1 0 0,1-1-1,-1 0 1,0 0-1,0 0 1,0-1 0,0 1-1,-1-1 1,1-1-1,-1 1 1,1-1 0,-1-1-1,1 1 1,-1-1 0,0 0-1,1 0 1,-1-1-1,1 0 1,-1 0 0,-8-3-1,-1-1 7,1-1 0,0-1 0,0-1 0,1 0 0,0 0 0,0-1 0,1-1 0,0-1 0,-20-20 0,8 5-12,2-1 1,1-1-1,1-1 0,1-1 1,1-1-1,-24-57 1,37 73-5,0 0 0,1-1 0,0 1 0,1-1 0,1 0 0,1 0 0,0 0 0,1 0 0,1 0 0,0 0 1,2-1-1,-1 1 0,2 0 0,0 0 0,1 1 0,1-1 0,9-22 0,0 15-24,1 0-1,0 1 1,2 1-1,0 0 1,2 1-1,0 1 1,1 1 0,40-28-1,17-6-463,99-49-1,-35 36-1503,-45 29-2821,-72 24 664,-18-5-1583,-5 2-1154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0"/>
    </inkml:context>
    <inkml:brush xml:id="br0">
      <inkml:brushProperty name="width" value="0.05" units="cm"/>
      <inkml:brushProperty name="height" value="0.05" units="cm"/>
      <inkml:brushProperty name="color" value="#E71224"/>
    </inkml:brush>
  </inkml:definitions>
  <inkml:trace contextRef="#ctx0" brushRef="#br0">35 57 11493,'0'0'11912,"-7"2"-11101,-2-1-1036,-9 2 2113,36-2-704,13-3-1169,-1-2-1,1-1 1,-1-1-1,32-11 1,53-11-109,-103 26-403,-5 3-4650,-22 11-396,0-5 1005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1"/>
    </inkml:context>
    <inkml:brush xml:id="br0">
      <inkml:brushProperty name="width" value="0.05" units="cm"/>
      <inkml:brushProperty name="height" value="0.05" units="cm"/>
      <inkml:brushProperty name="color" value="#E71224"/>
    </inkml:brush>
  </inkml:definitions>
  <inkml:trace contextRef="#ctx0" brushRef="#br0">118 38 13510,'0'0'9565,"-8"-9"-8917,3 3-563,3 3-63,1 1 0,-1 0 1,0-1-1,0 1 0,0 0 0,-1 0 1,1 1-1,0-1 0,-4-1 1,-6 5 58,1 19-1,-4 38 258,2 0 0,3 0-1,-4 80 1,9 187 128,5-219-442,1-72-30,0 0-1,3 0 1,8 39-1,-9-61-210,0 1-1,2 0 0,-1-1 1,2 0-1,-1 0 1,2-1-1,0 1 0,0-2 1,1 1-1,16 17 0,-21-26 15,-1 0-1,2 0 0,-1-1 0,0 1 0,1-1 0,-1 0 1,1 0-1,-1 0 0,1 0 0,0-1 0,0 1 0,0-1 0,0 0 1,0 0-1,0 0 0,0-1 0,0 0 0,1 1 0,-1-2 1,0 1-1,0 0 0,0-1 0,7-1 0,-4-1-317,-1 1 0,1-1-1,-1 0 1,0-1 0,1 0-1,-2 0 1,1 0 0,0 0-1,-1-1 1,0 0 0,0 0-1,8-11 1,20-33-3515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2"/>
    </inkml:context>
    <inkml:brush xml:id="br0">
      <inkml:brushProperty name="width" value="0.05" units="cm"/>
      <inkml:brushProperty name="height" value="0.05" units="cm"/>
      <inkml:brushProperty name="color" value="#E71224"/>
    </inkml:brush>
  </inkml:definitions>
  <inkml:trace contextRef="#ctx0" brushRef="#br0">115 117 8980,'0'0'12430,"3"-14"-11512,2-7-761,3-7 77,-6 32-170,-1 1 1,1-1-1,-1 0 1,0 1-1,0-1 0,0 1 1,-1 0-1,1 7 1,3 26 93,13 89 29,-14-114-190,0 0 0,0 0 1,2 0-1,0 0 0,0-1 0,1 0 0,8 13 0,-12-23-21,0 1 0,0 0 0,0-1-1,1 1 1,-1-1 0,0 0 0,1 0-1,0 0 1,-1 0 0,1 0 0,0-1-1,0 1 1,0-1 0,0 0-1,0 0 1,0 0 0,1 0 0,-1 0-1,0-1 1,0 1 0,1-1 0,-1 0-1,0 0 1,1 0 0,-1-1-1,0 1 1,0-1 0,1 0 0,-1 0-1,5-1 1,-2-1 5,1 0 0,-1-1-1,1 0 1,-1 0 0,0 0-1,0 0 1,-1-1 0,1 0 0,-1 0-1,0-1 1,-1 1 0,7-11-1,-3 2 5,0-1 0,-1 0 0,-1 0-1,0-1 1,-2 0 0,1 0 0,2-25 0,-2-7 467,-3-62 0,-2 75 932,0 66-875,-19 821 2207,3-258-2193,16-564-508,0 1 46,-7 57-1,6-87-48,0 1 0,1-1 1,-1 0-1,0 0 0,0 1 0,0-1 0,0 0 0,0 0 1,0 0-1,0 0 0,0 0 0,0-1 0,0 1 0,0 0 1,-1 0-1,1-1 0,0 1 0,-1-1 0,1 1 0,0-1 1,-1 0-1,1 1 0,0-1 0,-1 0 0,1 0 0,-1 0 1,1 0-1,-1 0 0,1 0 0,0 0 0,-1-1 0,1 1 1,-3-1-1,-4 0 35,-1-1 0,0 0 0,1-1-1,-14-5 1,3-2-40,0-2 0,0 0-1,1-1 1,1-1 0,0 0-1,1-2 1,1 1 0,0-2-1,-22-33 1,23 29-8,1 1 0,1-2-1,1 0 1,0 0 0,2-1 0,1 0 0,1-1 0,-8-44-1,13 52-13,0 0 0,1 0 0,0 0 0,2 0-1,-1-1 1,2 1 0,1 0 0,0 0-1,0 1 1,2-1 0,0 1 0,1 0 0,0 0-1,1 0 1,1 1 0,11-16 0,0 7-410,2-1 0,0 2 0,2 1 1,0 1-1,51-34 0,31-7-3520,6 6-3397,-68 34 563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3"/>
    </inkml:context>
    <inkml:brush xml:id="br0">
      <inkml:brushProperty name="width" value="0.05" units="cm"/>
      <inkml:brushProperty name="height" value="0.05" units="cm"/>
      <inkml:brushProperty name="color" value="#E71224"/>
    </inkml:brush>
  </inkml:definitions>
  <inkml:trace contextRef="#ctx0" brushRef="#br0">16 34 8036,'0'0'6525,"-10"-28"1004,5 23-6687,4 6 425,1 11-1399,0 250 268,0-257-135,0 0-1,0 0 1,1-1 0,-1 1 0,1 0-1,0-1 1,0 1 0,1 0-1,-1-1 1,1 0 0,0 1-1,0-1 1,1 0 0,-1 0 0,1 0-1,0 0 1,0-1 0,7 7-1,-5-6 0,0-1-1,1 1 0,0-2 0,-1 1 1,1 0-1,0-1 0,0 0 0,1-1 1,-1 1-1,0-1 0,0-1 0,1 1 1,10-1-1,-8 0 4,17 0 5,0-1-1,32-5 1,-52 5-12,1 0 1,-1-1-1,1 1 1,-1-2-1,0 1 1,0-1-1,0 1 1,0-2-1,0 1 1,0-1-1,-1 0 1,0 0-1,0 0 1,7-7-1,-11 9 6,0 0 0,1 0 0,-1 1 0,0-1 0,0 0 0,0 0 0,0 0 0,-1 0 0,1 0 0,0 0 0,-1-1-1,0 1 1,1 0 0,-1 0 0,0 0 0,0 0 0,0 0 0,0-1 0,-1 1 0,1 0 0,0 0 0,-1 0 0,0 0 0,1 0 0,-2-3 0,-2-2 3,0 1 0,-1-1 0,0 1 1,0-1-1,-7-6 0,7 8 6,5 5-9,0 0 0,0 0 0,0 0-1,0-1 1,0 1 0,0 0 0,0 0-1,0 0 1,1 0 0,-1 0-1,0 0 1,0 0 0,0 0 0,0 0-1,0 0 1,0-1 0,0 1 0,0 0-1,0 0 1,0 0 0,0 0 0,0 0-1,0 0 1,0 0 0,0 0-1,0-1 1,0 1 0,0 0 0,0 0-1,0 0 1,0 0 0,0 0 0,0 0-1,-1 0 1,1 0 0,0 0 0,0-1-1,0 1 1,0 0 0,0 0-1,0 0 1,0 0 0,0 0 0,15 8 155,21 19 68,-31-21-233,0 0-1,-1 0 1,1 0 0,-1 0-1,-1 1 1,1 0-1,-1 0 1,0 0 0,-1 0-1,3 13 1,-2 0-38,-1 1 0,-1 34 0,-1-53 44,0 3-71,-1 1 0,1-1 1,-1 0-1,-1 0 0,1 0 0,-1 0 0,0 0 0,0 0 0,0-1 0,-1 1 0,-3 5 1,3-6-661,0 0-1,0 0 1,-1 0 0,1-1 0,-1 0 0,1 0 0,-7 4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3"/>
    </inkml:context>
    <inkml:brush xml:id="br0">
      <inkml:brushProperty name="width" value="0.05" units="cm"/>
      <inkml:brushProperty name="height" value="0.05" units="cm"/>
      <inkml:brushProperty name="color" value="#E71224"/>
    </inkml:brush>
  </inkml:definitions>
  <inkml:trace contextRef="#ctx0" brushRef="#br0">1 73 18088,'0'0'8628,"44"-21"-8356,0 14-176,5 0-64,-5 0-32,0-2-112,-3 2-656,-4 4-817,-6 1-624,2 0-160,-9-1-1168,2-1-2786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4"/>
    </inkml:context>
    <inkml:brush xml:id="br0">
      <inkml:brushProperty name="width" value="0.05" units="cm"/>
      <inkml:brushProperty name="height" value="0.05" units="cm"/>
      <inkml:brushProperty name="color" value="#E71224"/>
    </inkml:brush>
  </inkml:definitions>
  <inkml:trace contextRef="#ctx0" brushRef="#br0">78 0 12758,'0'0'11061,"0"4"-10760,-3 153 998,4-92-1120,-1-56-172,0 0-1,0 1 1,1-1-1,1 0 1,0 0-1,0 0 1,0 0 0,1 0-1,1-1 1,5 13-1,-6-17-12,0 0 0,0 0-1,0-1 1,0 1 0,1-1-1,-1 1 1,1-1 0,0 0-1,0-1 1,0 1 0,0-1 0,1 0-1,-1 0 1,1 0 0,-1 0-1,1-1 1,0 0 0,-1 0 0,1 0-1,0 0 1,8-1 0,-7 0-21,0 0 0,0 0 0,1-1 1,-1 1-1,0-1 0,0-1 0,0 1 1,-1-1-1,1 0 0,0-1 0,-1 1 1,1-1-1,9-7 0,-6 3-21,-1-1 0,0 0-1,0 0 1,0-1 0,-1 0 0,10-18-1,-6 8 174,-1-1 0,0-1-1,-2 0 1,0 0 0,-2 0-1,0-1 1,-1 0 0,-1 0-1,-2 0 1,1-34 0,-5 306 809,7 312 383,-1-506-1173,8 137 424,-15 226 1,2-402-551,-1 0 1,-1-1-1,0 1 0,-1-1 1,-12 30-1,14-42-12,1 0-1,-2 0 1,1 0-1,0 0 1,-1 0-1,0 0 1,0-1-1,0 1 1,0-1-1,-1 0 1,1 0-1,-1 0 1,0 0-1,0 0 1,0-1-1,0 0 1,0 0-1,0 0 1,-1 0-1,1-1 1,-1 0-1,1 0 1,-1 0-1,1 0 1,-6-1-1,-2 0 9,1-1-1,0 0 0,-1-1 1,1 0-1,0-1 0,0 0 0,1 0 1,-1-2-1,1 1 0,-1-1 1,1-1-1,1 0 0,-1 0 0,1-1 1,0 0-1,1 0 0,-1-1 1,2 0-1,-1-1 0,1 0 1,0 0-1,-7-14 0,1 1-11,1 0-1,2-1 0,0 0 1,1-1-1,1 0 1,2-1-1,0 1 1,1-1-1,-1-29 1,4 27-9,0-1 1,2 1 0,1-1 0,1 1-1,1 0 1,2 0 0,0 0 0,15-39 0,-6 34-38,2 0 0,1 1 1,1 1-1,2 0 1,28-30-1,126-121-2827,-83 92-2438,-89 87 5069,6-5-1058,-1-1 0,0 0 0,0 0 0,-1 0 0,5-10 1,1-14-6472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5"/>
    </inkml:context>
    <inkml:brush xml:id="br0">
      <inkml:brushProperty name="width" value="0.05" units="cm"/>
      <inkml:brushProperty name="height" value="0.05" units="cm"/>
      <inkml:brushProperty name="color" value="#E71224"/>
    </inkml:brush>
  </inkml:definitions>
  <inkml:trace contextRef="#ctx0" brushRef="#br0">145 0 14807,'0'0'5789,"-8"20"-5314,3-4-420,-5 13 59,-1 0 0,-2-1 1,-20 35-1,27-54-55,5-6-16,-1 1 0,0-1 0,0 1 0,0-1 0,0 0 0,-1 0 0,1 0 0,-1 0 0,0-1 0,0 1 0,0-1 0,0 1 0,0-1 0,0 0 0,-1-1 0,-4 3 0,6-5 13,1-1 1,0 1-1,1-1 1,-1 0-1,0 1 1,0-1-1,1 0 1,-1 0-1,1 0 1,-1 0-1,1 1 0,0-1 1,0 0-1,0 0 1,0 0-1,0 0 1,0 0-1,1-3 1,-1-1-20,0-3 2,-1 0-1,1 1 1,1-1 0,0 0 0,0 0 0,1 0 0,0 0 0,0 1 0,1-1 0,0 1-1,1 0 1,0 0 0,0 0 0,1 0 0,-1 1 0,2-1 0,-1 1 0,1 1-1,0-1 1,8-6 0,-11 11-15,-1 1-1,1-1 1,0 1 0,-1-1-1,1 1 1,0 0-1,0 0 1,0 1-1,0-1 1,0 0 0,0 1-1,0 0 1,0 0-1,0 0 1,0 0 0,0 0-1,0 0 1,0 1-1,0 0 1,0-1 0,0 1-1,0 0 1,-1 1-1,1-1 1,0 0 0,-1 1-1,1-1 1,-1 1-1,4 2 1,4 5-15,0 0 0,0 0 1,-1 1-1,0 0 0,8 12 0,11 26 44,2 5-1610,-4-27-3326,-8-18 294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6"/>
    </inkml:context>
    <inkml:brush xml:id="br0">
      <inkml:brushProperty name="width" value="0.05" units="cm"/>
      <inkml:brushProperty name="height" value="0.05" units="cm"/>
      <inkml:brushProperty name="color" value="#E71224"/>
    </inkml:brush>
  </inkml:definitions>
  <inkml:trace contextRef="#ctx0" brushRef="#br0">34 39 10117,'0'0'17888,"-6"-9"-16994,-12-14-548,9 17-236,9 17-9,14 29 65,1-1 1,21 37-1,15 38 114,-11-6-157,26 118 0,-52-162-119,-2 1 0,-3 0 0,0 89 0,-9-137-48,1 12 49,-2 0 1,-6 39-1,5-59-112,0 1 0,-1-1 0,0 0 0,0 0 0,-1 0 0,0-1 0,0 1-1,-1-1 1,0 0 0,-1 0 0,-7 8 0,11-14-50,1-1-1,0 1 1,-1-1 0,1 1 0,-1-1-1,0 1 1,1-1 0,-1 0-1,0 0 1,0 0 0,0 0-1,1 0 1,-1-1 0,0 1 0,0 0-1,0-1 1,0 1 0,-3-1-1,4 0-46,0 0 0,-1-1 0,1 1-1,0-1 1,-1 1 0,1-1 0,0 1-1,0-1 1,-1 0 0,1 0 0,0 0-1,0 1 1,0-1 0,0 0 0,0 0 0,0 0-1,0-1 1,1 1 0,-1 0 0,-1-1-1,-1-6-964,-1 1-1,1-1 1,1 0-1,0 1 0,0-1 1,0 0-1,0-10 1,-2-32-10933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7"/>
    </inkml:context>
    <inkml:brush xml:id="br0">
      <inkml:brushProperty name="width" value="0.05" units="cm"/>
      <inkml:brushProperty name="height" value="0.05" units="cm"/>
      <inkml:brushProperty name="color" value="#E71224"/>
    </inkml:brush>
  </inkml:definitions>
  <inkml:trace contextRef="#ctx0" brushRef="#br0">0 43 10837,'0'0'10517,"26"-10"-10317,-1 1-160,1 1 0,31-6 0,-55 13-34,0 1 1,0 0-1,0 0 0,-1 0 0,1 0 1,0 0-1,0 0 0,0 1 1,0-1-1,0 0 0,0 1 1,0 0-1,-1-1 0,1 1 1,0 0-1,-1 0 0,1 0 0,0 0 1,-1 0-1,1 0 0,-1 1 1,0-1-1,1 0 0,-1 1 1,0-1-1,2 4 0,0 0 19,-1 0 0,0 0-1,-1 0 1,1 0 0,-1 0 0,1 10-1,-2-11-2,2 12 111,-1-1 0,0 1-1,-1-1 1,-1 0 0,-1 1-1,0-1 1,-1 0 0,0 0-1,-1 0 1,-1 0-1,0-1 1,-10 17 0,-3 1 439,-1-1 1,-2 0 0,-48 52 0,49-58 275,34-22-528,13-5-233,0-2 0,-1-1-1,0-1 1,0-1 0,0-1-1,27-13 1,65-18-1750,-117 38 1075,2 1 725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8"/>
    </inkml:context>
    <inkml:brush xml:id="br0">
      <inkml:brushProperty name="width" value="0.05" units="cm"/>
      <inkml:brushProperty name="height" value="0.05" units="cm"/>
      <inkml:brushProperty name="color" value="#E71224"/>
    </inkml:brush>
  </inkml:definitions>
  <inkml:trace contextRef="#ctx0" brushRef="#br0">61 73 11221,'0'0'11549,"-13"2"-10305,0 1-1189,-21 5 1246,38-6-621,29-1-425,33-7-149,-1-2-1,64-16 1,-2 0-49,-78 15-179,-13 2-270,1 2 1,38-1-1,-91 6-11376,-6 0 6174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59"/>
    </inkml:context>
    <inkml:brush xml:id="br0">
      <inkml:brushProperty name="width" value="0.05" units="cm"/>
      <inkml:brushProperty name="height" value="0.05" units="cm"/>
      <inkml:brushProperty name="color" value="#E71224"/>
    </inkml:brush>
  </inkml:definitions>
  <inkml:trace contextRef="#ctx0" brushRef="#br0">35 8 4082,'0'0'18448,"-6"-3"-17877,6 3-559,-1-1-1,1 1 0,-1-1 0,0 1 1,1 0-1,-1-1 0,1 1 0,-1 0 1,0-1-1,1 1 0,-1 0 0,0 0 1,1 0-1,-1-1 0,0 1 0,1 0 1,-1 0-1,0 0 0,1 0 0,-1 0 1,0 0-1,1 0 0,-1 1 0,0-1 1,1 0-1,-1 0 0,0 0 1,1 1-1,-1-1 0,0 0 0,1 1 1,-1-1-1,1 0 0,-1 1 0,1-1 1,-1 1-1,1-1 0,-1 1 0,1-1 1,-1 2-1,-2 37 823,3-21-564,5 159 1344,0 0-4559,-5-177 2827,0 1 1,0-1-1,0 0 0,0 1 0,0-1 1,0 0-1,0 0 0,-1 1 0,1-1 1,0 0-1,0 1 0,0-1 0,0 0 1,1 1-1,-1-1 0,0 0 0,0 1 1,0-1-1,0 0 0,0 1 1,0-1-1,0 0 0,0 1 0,1-1 1,-1 0-1,0 0 0,0 1 0,0-1 1,1 0-1,-1 0 0,0 1 0,0-1 1,1 0-1,-1 0 0,0 0 0,1 0 1,-1 1-1,0-1 0,0 0 0,1 0 1,-1 0-1,0 0 0,1 0 1,-1 0-1,0 0 0,1 0 0,-1 0 1,0 0-1,1 0 0,-1 0 0,0 0 1,1 0-1,11 0-5997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0"/>
    </inkml:context>
    <inkml:brush xml:id="br0">
      <inkml:brushProperty name="width" value="0.05" units="cm"/>
      <inkml:brushProperty name="height" value="0.05" units="cm"/>
      <inkml:brushProperty name="color" value="#E71224"/>
    </inkml:brush>
  </inkml:definitions>
  <inkml:trace contextRef="#ctx0" brushRef="#br0">32 108 8420,'0'0'5931,"-5"-7"-5328,2 3-368,0-1 0,0 0 0,0 0 0,0 0 0,1 0 0,0-1 0,0 1 1,1-1-1,0 1 0,0-1 0,0 0 0,0 1 0,1-1 0,0-8 0,0 14-173,0 0 0,0-1 0,0 1 0,-1-1 0,1 1 0,0-1 0,0 1 0,0 0-1,0-1 1,0 1 0,0-1 0,0 1 0,0 0 0,0-1 0,0 1 0,0-1 0,1 1 0,-1 0-1,0-1 1,0 1 0,0-1 0,0 1 0,1 0 0,-1-1 0,0 1 0,0 0 0,1-1-1,-1 1 1,0 0 0,1-1 0,-1 1 0,0 0 0,1 0 0,-1-1 0,1 1 0,10 12 363,9 27-501,-17-24 106,0 0 1,-1 1 0,-1-1 0,0 1 0,-3 28 0,1-30-686,0 0 1,1 0-1,1-1 1,0 1 0,0 0-1,2 0 1,5 19-1,3-15-3955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1"/>
    </inkml:context>
    <inkml:brush xml:id="br0">
      <inkml:brushProperty name="width" value="0.05" units="cm"/>
      <inkml:brushProperty name="height" value="0.05" units="cm"/>
      <inkml:brushProperty name="color" value="#E71224"/>
    </inkml:brush>
  </inkml:definitions>
  <inkml:trace contextRef="#ctx0" brushRef="#br0">261 64 13670,'0'0'9535,"-9"-11"-8846,-29-36-308,31 42-225,5 10-120,5 10-4,13 28 441,32 60 0,-2-7-82,-9-9-93,140 374 105,-171-444-382,-2 1-1,0 0 1,-1-1-1,0 1 1,-1 23-1,-3-44-31,0-1-1,0 1 1,0 0-1,-1 0 0,1 0 1,-1 0-1,0 1 1,0-1-1,0 0 1,0 1-1,-3-4 0,-6-8-38,-43-82-216,36 60 198,-41-61 0,53 89 77,0-1 0,-1 2 0,0-1 0,0 1 0,0 0 1,-1 0-1,0 1 0,-1 0 0,1 1 0,-1 0 1,0 0-1,-11-3 0,16 6-10,-1 1 0,0 0 0,0 0 1,0 0-1,0 0 0,0 1 0,0 0 0,0 0 0,0 0 1,0 1-1,0-1 0,0 1 0,0 0 0,1 1 0,-1-1 1,-8 5-1,6-2-3,0 0 0,0 1 0,1 0 1,-1 1-1,1-1 0,0 1 0,1 0 0,-1 1 1,-5 9-1,-2 5-13,0 1 0,2 1-1,1 0 1,1 1 0,-11 40 0,-21 147 31,40-206-6,1-4-96,0-3-680,-1 1 510,1-1 0,0 1 0,0-1 0,-1 1 0,1-1 0,0 0 0,1 1 0,-1-1 1,0 1-1,0-1 0,1 0 0,-1 1 0,1-1 0,-1 1 0,1 0 0,-1-1 0,1 1 0,0-1 0,1 0 0,19-26-3389,-21 27 3635,28-28-5212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2"/>
    </inkml:context>
    <inkml:brush xml:id="br0">
      <inkml:brushProperty name="width" value="0.05" units="cm"/>
      <inkml:brushProperty name="height" value="0.05" units="cm"/>
      <inkml:brushProperty name="color" value="#E71224"/>
    </inkml:brush>
  </inkml:definitions>
  <inkml:trace contextRef="#ctx0" brushRef="#br0">544 14 5731,'0'0'14793,"1"-4"-14374,4-6-149,-3 12-44,-12 23 172,1-13-253,0 0 0,0-1 0,-1 0 1,-1 0-1,-15 11 0,-70 47 171,63-46-281,-17 12 88,-16 10 203,1 3 0,-71 70 0,118-94-205,17-23-120,1-1-1,0 1 1,-1-1 0,1 1 0,0-1-1,0 1 1,0-1 0,-1 1 0,1-1-1,0 1 1,0-1 0,0 1 0,0-1-1,0 1 1,0-1 0,0 1 0,0-1-1,0 1 1,0 0 0,0-1 0,0 1-1,0-1 1,0 1 0,1-1 0,-1 1-1,0-1 1,0 1 0,1-1 0,-1 1-1,0-1 1,1 1 0,-1-1 0,0 0-1,1 1 1,-1-1 0,0 0 0,1 1-1,-1-1 1,1 0 0,-1 1-1,1-1 1,-1 0 0,1 0 0,-1 1-1,1-1 1,-1 0 0,1 0 0,-1 0-1,1 0 1,0 0 0,-1 0 0,1 0-1,93 5 61,-1-3-1,108-14 1,89 1-13,-287 11-51,-1 0 0,1 0 1,-1 0-1,1 1 0,0-1 0,-1 1 0,1 0 1,-1-1-1,1 1 0,-1 0 0,0 0 1,1 1-1,-1-1 0,0 0 0,0 1 0,1-1 1,-1 1-1,-1 0 0,1 0 0,0 0 0,0 0 1,-1 0-1,1 0 0,-1 0 0,2 4 1,-2-3-2,0 0 1,0 0-1,-1 0 1,0 0 0,0 0-1,0 1 1,0-1 0,0 0-1,0 0 1,-1 0 0,1 0-1,-1 0 1,0 0 0,0 0-1,0 0 1,-1-1 0,1 1-1,-1 0 1,1-1 0,-1 1-1,0 0 1,-4 3 0,-12 12-4,-2 0 1,0-1-1,-1-2 1,-1 0-1,-31 16 1,13-7-17,-215 121-51,38-23 244,217-122-170,-34 24 213,34-23-210,-1-1 1,0 0-1,1 0 0,-1 1 0,1-1 0,-1 0 0,1 1 1,0-1-1,-1 0 0,1 1 0,-1-1 0,1 0 0,0 1 1,-1-1-1,1 1 0,0-1 0,-1 1 0,1-1 0,0 1 1,0-1-1,-1 1 0,1-1 0,0 1 0,0 0 0,0-1 1,0 1-1,0-1 0,0 1 0,0-1 0,0 1 0,0 0 1,0-1-1,0 1 0,0-1 0,0 1 0,1-1 0,-1 1 1,0-1-1,0 1 0,0-1 0,1 1 0,-1-1 0,0 1 1,1-1-1,-1 1 0,1-1 0,-1 1 0,0-1 0,1 0 1,-1 1-1,1-1 0,-1 0 0,1 1 0,-1-1 0,1 0 1,-1 0-1,1 0 0,-1 1 0,1-1 0,-1 0 0,1 0 1,0 0-1,-1 0 0,1 0 0,44 7 90,-1-3 0,0-1 0,79-5 0,-29 0-11,571-15-472,-664 17 227,-17 12-3726,-11 2 1365,-6-2-1171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4"/>
    </inkml:context>
    <inkml:brush xml:id="br0">
      <inkml:brushProperty name="width" value="0.05" units="cm"/>
      <inkml:brushProperty name="height" value="0.05" units="cm"/>
      <inkml:brushProperty name="color" value="#E71224"/>
    </inkml:brush>
  </inkml:definitions>
  <inkml:trace contextRef="#ctx0" brushRef="#br0">37 538 10837,'0'0'5739,"6"-9"-4891,-6 8-833,29-43 922,27-57 1,-48 85-783,-1-1 1,-1 0-1,-1 0 0,0 0 0,-1-1 1,0 0-1,1-35 0,-4 34 73,-1 0 0,-1 1-1,0-1 1,-2 1 0,0 0 0,-1 0-1,-10-31 1,9 37-74,-1-7 361,4 18-88,1 10 134,10 231-326,50 297 0,-21-325-195,-31-184-57,2 0 0,0-1 0,2 0 0,0-1 0,22 36 0,-28-56 1,-1 1 0,1-1-1,0 0 1,0-1 0,1 1 0,0-1 0,6 5-1,-9-8 9,-1-1 0,1 1 0,0 0 0,0-1-1,0 0 1,1 1 0,-1-1 0,0-1 0,0 1-1,0 0 1,1-1 0,-1 1 0,0-1 0,1 0-1,-1 0 1,0-1 0,1 1 0,5-2 0,-6 0 9,0 1 0,-1-1 1,0 0-1,1 0 1,-1 0-1,0-1 0,0 1 1,0 0-1,0-1 0,-1 1 1,1-1-1,-1 0 0,1 1 1,-1-1-1,0 0 1,0 0-1,0 0 0,0 0 1,-1 0-1,1-6 0,6-65 40,-7 58-29,0 1 0,-1 0 0,-1-1 0,-6-24-1,5 31-11,0 1-1,-1-1 0,0 0 1,-1 1-1,0 0 0,0 0 1,-1 0-1,-12-13 0,-32-25 12,-2 1-1,-2 4 0,-1 1 0,-71-37 0,54 35 49,71 41-86,29 1 27,7-2-5,-1-2-1,1-1 0,-1-1 1,0-2-1,49-19 1,-65 20 4,0-1 0,0 0 0,-1-2 1,0 0-1,0 0 0,-2-2 0,1 0 1,-1-1-1,-1 0 0,0-2 0,15-19 0,-25 28 8,0 0 0,-1 0-1,0-1 1,0 1 0,0-1-1,-1 0 1,0 1 0,0-1-1,-1 0 1,0 0 0,0 0 0,-1 0-1,0-8 1,-2 14-8,-1 1 0,1-1 0,-1 1-1,0 0 1,0-1 0,1 1 0,-1 0 0,0 1 0,1-1 0,-1 0 0,-4 2 0,4 1-5,-1-1 0,1 1 1,0 1-1,0-1 0,1 0 1,-1 1-1,1-1 1,-1 1-1,1 0 0,0-1 1,0 1-1,1 0 0,-2 5 1,-14 56-66,15-54 71,0-1 0,1 1 1,0-1-1,1 1 0,0-1 0,1 1 0,0-1 0,4 20 0,-3-26 0,0 0 0,-1 1 0,2-1-1,-1 0 1,0 0 0,1 0-1,0 0 1,0 0 0,0-1-1,0 1 1,0-1 0,1 0-1,0 0 1,-1 0 0,1-1 0,0 1-1,0-1 1,1 0 0,-1 0-1,0 0 1,8 2 0,-1-1-6,0-1 0,-1 0 1,1 0-1,0-1 0,0 0 1,1-1-1,-1-1 0,0 1 1,0-2-1,0 1 0,-1-2 1,1 1-1,0-2 1,-1 1-1,1-1 0,-1-1 1,16-9-1,-19 9 7,1-1 0,-1 1 1,0-1-1,0-1 0,-1 1 0,0-1 1,0 0-1,0-1 0,-1 1 0,0-1 0,-1 0 1,0 0-1,0-1 0,-1 1 0,0-1 1,0 0-1,-1 0 0,0 0 0,-1 0 1,0 0-1,0-13 0,0 17 9,-1 0 0,0 0 0,0 0 0,0 0 1,-1 0-1,0 0 0,0 0 0,0 0 0,-4-9 0,3 12-9,0 0-1,0 1 1,0-1 0,0 1-1,0-1 1,0 1-1,0 0 1,0-1 0,-1 1-1,1 0 1,0 1 0,-1-1-1,1 0 1,-1 1-1,1-1 1,0 1 0,-1 0-1,1 0 1,-1 0 0,0 0-1,-3 1 1,2-1-6,1 0 1,-1 1-1,0 0 1,0 0-1,1 0 1,-1 0-1,1 0 1,-1 1-1,1 0 1,-1 0-1,1 0 1,0 0-1,0 0 1,0 0-1,0 1 1,1 0-1,-1-1 1,0 1-1,1 0 1,0 0-1,0 0 1,0 1-1,0-1 1,0 0-1,1 1 1,-1-1 0,1 1-1,0 0 1,-1 5-1,-2 9-9,0 2 0,1-1 0,2 0-1,-1 29 1,2-47 12,1 1-1,-1 0 0,0-1 0,1 1 0,-1-1 0,1 1 1,-1-1-1,1 1 0,0-1 0,0 1 0,-1-1 0,1 0 1,0 1-1,0-1 0,1 0 0,-1 0 0,0 0 0,0 0 1,0 0-1,1 0 0,-1 0 0,1 0 0,-1 0 0,0 0 1,1-1-1,-1 1 0,1-1 0,0 1 0,-1-1 0,1 0 1,-1 1-1,1-1 0,0 0 0,-1 0 0,1 0 0,1-1 1,1 1 2,0 0 1,0 0 0,0 0 0,0-1-1,0 1 1,0-1 0,0 0 0,-1-1-1,1 1 1,0 0 0,-1-1 0,1 0-1,-1 0 1,5-3 0,-1-4 17,1 0 1,-1 0-1,0-1 0,-1 0 1,5-11-1,-3 6 21,-7 15-39,-1 0 1,0 0-1,1 0 0,-1-1 0,0 1 0,1 0 0,-1 0 0,0 0 0,1 0 0,-1 0 0,0 0 0,1 0 0,-1 1 0,0-1 0,1 0 0,-1 0 1,0 0-1,1 0 0,-1 0 0,0 0 0,0 1 0,1-1 0,-1 0 0,0 0 0,1 0 0,-1 1 0,0-1 0,0 0 0,0 0 0,1 1 0,-1-1 1,0 0-1,0 0 0,0 1 0,0-1 0,1 0 0,-1 1 0,0-1 0,0 0 0,0 1 0,0-1 0,0 0 0,0 1 0,0-1 0,0 0 0,0 1 1,0 0-1,8 18-36,-4-6 36,0 1 0,2-1 0,-1 0 0,2 0 0,9 14 0,-14-25-1,0 1 0,0 0 0,0-1 0,1 1 0,-1-1 0,1 0 1,-1 0-1,1 0 0,0 0 0,0 0 0,0-1 0,0 1 0,0-1 0,0 0 0,1 0 0,-1 0 0,0 0 0,1-1 0,-1 1 0,0-1 0,1 0 0,-1 0 0,0 0 0,1 0 1,-1 0-1,1-1 0,5-2 0,-4 1 3,-1 0 1,0 0-1,0-1 1,0 0-1,0 0 1,-1 0-1,1 0 1,-1 0-1,1-1 1,-1 0-1,0 1 1,-1-1 0,1 0-1,-1-1 1,1 1-1,-1 0 1,2-7-1,3-7 11,-1-1-1,8-37 0,-6-10 501,-2-1 0,-4-82 0,-2 113 534,0 36-853,-5 25-143,-2 31-55,2 0 0,5 104-1,2-68-142,-3-83 98,2-1 1,-1 0-1,1 1 0,0-1 0,1 0 1,0 0-1,0 0 0,6 14 1,-6-19 20,-1 0 0,1-1 0,0 1 0,0-1 0,0 1-1,1-1 1,-1 1 0,0-1 0,1 0 0,0 0 0,-1 0 0,1-1 0,0 1 0,0-1 0,0 1 0,0-1 0,0 0 0,0 0 0,0 0 0,0-1 0,1 1 0,-1-1 0,0 0 0,6 0 0,-4 1 23,-1-1 0,1 0 1,0 0-1,-1-1 0,1 1 1,-1-1-1,1 0 0,-1 0 1,0-1-1,1 1 0,-1-1 1,0 0-1,0 0 0,0 0 1,0-1-1,0 1 0,-1-1 1,1 0-1,-1 0 0,0 0 1,1-1-1,-2 1 0,6-8 1,6-6 2,-1-1 0,16-28 0,-25 38 42,0 0 0,-1 0 1,0 0-1,0-1 0,-1 1 1,0-1-1,-1 0 1,0 1-1,0-12 0,-1 19 163,0 36-414,1-24 177,-1 0-1,2-1 0,0 1 1,0 0-1,1-1 1,0 0-1,5 13 0,-6-19 17,0 1 0,1 0 0,-1-1-1,1 0 1,-1 1 0,1-1 0,1 0-1,-1-1 1,1 1 0,-1-1-1,1 1 1,0-1 0,0 0 0,0 0-1,1-1 1,-1 1 0,7 2 0,-8-4 10,0 0 1,0-1 0,0 1 0,0-1 0,-1 0 0,1 1-1,0-1 1,0-1 0,0 1 0,0 0 0,0-1 0,0 1-1,0-1 1,0 0 0,-1 0 0,1 0 0,0 0-1,4-3 1,-3 1 5,0 0 0,-1-1 0,1 1 0,0-1-1,-1 0 1,0 0 0,0 0 0,0 0 0,-1-1-1,3-5 1,0-2 92,0-1 0,-1 0 0,0 0 1,-1 0-1,0 0 0,-2-1 0,2-18 0,-3 31 75,-1 31-257,0-10 77,1 1 0,1-1 0,5 29 0,-5-45 4,0 1 0,0-1 0,0 1 0,1-1-1,-1 1 1,1-1 0,0 0 0,1 0 0,-1 0 0,1 0-1,0 0 1,-1-1 0,2 1 0,-1-1 0,0 0-1,1 0 1,-1 0 0,1 0 0,0 0 0,5 2-1,-5-4 12,0 0 0,0 0 0,0-1 0,0 1 0,1-1 0,-1 0 0,0 0 0,0 0 0,0-1 0,0 1 0,0-1 0,0 0 0,0 0 0,0 0 0,0-1 0,-1 0 0,1 1 0,0-1 0,-1 0 0,0-1 0,1 1-1,-1-1 1,0 1 0,0-1 0,4-5 0,6-6 17,0 0-1,-1-1 0,19-31 0,-25 37-4,0 1 0,-1-1 0,0 0 0,-1 0 0,0-1 0,0 1 0,-1-1 0,-1 0-1,1 0 1,0-16 0,-4 25-23,-1 1 1,0-1-1,0 1 0,0-1 0,0 1 0,0 0 1,0 0-1,0 0 0,0 0 0,0 0 1,0 0-1,0 0 0,0 1 0,0-1 0,0 1 1,1-1-1,-1 1 0,0 0 0,0 0 0,0 0 1,1 0-1,-3 2 0,3 0-19,0-1 0,1 1 0,-1 0 0,1 0 0,0 0 0,0-1 0,0 1 0,0 0-1,1 0 1,-1 0 0,1-1 0,0 1 0,0 0 0,0 0 0,2 4 0,28 39 33,-6-10-66,-16-18 20,-1 0 1,-1 1 0,5 20 0,12 30-54,-22-66 98,0 0 0,0-1 0,0 1 0,0-1 0,0 0 0,1 1 0,-1-1 0,1 0 0,0 0 0,-1-1 0,1 1 0,0-1-1,0 1 1,0-1 0,0 0 0,0 0 0,1 0 0,-1-1 0,0 1 0,0-1 0,0 1 0,1-1 0,-1 0 0,0 0 0,0-1 0,1 1 0,-1-1-1,3 0 1,6-1 6,-1 0 0,0-1 0,0 0 0,0-1 0,-1 0 0,20-10 0,-12 2 43,0 0-1,-1-1 0,-1 0 1,0-2-1,-1 0 0,19-23 1,-27 29-19,0-1 0,-1 0 0,0 0 0,-1-1 0,0 0 0,-1 0 0,0 0 0,0 0 0,-1-1 0,-1 1 0,0-1 0,-1 0 0,1-12 0,-3 23-27,1 1 1,0-1-1,0 1 1,-1-1-1,1 1 0,-1-1 1,1 1-1,0 0 1,-1-1-1,1 1 1,-1-1-1,1 1 0,0 0 1,-1 0-1,1-1 1,-1 1-1,1 0 1,-1 0-1,0 0 1,1-1-1,-1 1 0,1 0 1,-1 0-1,1 0 1,-1 0-1,1 0 1,-1 0-1,1 0 0,-1 0 1,0 0-1,1 0 1,-1 1-1,1-1 1,-1 0-1,1 0 1,-1 0-1,1 1 0,-1-1 1,0 1-1,-23 11-14,21-7 14,0-1 0,1 1 0,0 0 0,0 0 0,0 0 0,0 0 0,1 0 0,0 0 0,0 1 1,0 10-1,3 54 70,-1-66-78,1-1 0,-1 1 0,0-1 0,1 0 0,0 0 0,0 1 0,0-1 0,0-1 0,0 1 0,1 0 0,-1 0 0,1-1 0,0 1 0,-1-1 0,1 0 0,0 0 0,1 0 0,-1 0 0,0-1 0,0 1 0,1-1 0,-1 0 0,1 0 0,-1 0 0,6 0 0,9 3-51,0-1 0,1 0 0,30-1 0,-29-1-446,-11-1 390,0 1-1,0-2 1,0 1-1,-1-1 1,12-2-1,-18 2-143,0 1 0,-1-1 0,1 0-1,0 0 1,0 0 0,0 0 0,-1 0-1,1 0 1,0 0 0,-1 0 0,3-3-1,-3 2-220,0 0-1,0 1 0,0-1 1,0 0-1,0 0 0,0 1 0,-1-1 1,1 0-1,-1 0 0,1 0 1,-1 0-1,0 0 0,0 0 1,0-2-1,0-7-5828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3"/>
    </inkml:context>
    <inkml:brush xml:id="br0">
      <inkml:brushProperty name="width" value="0.05" units="cm"/>
      <inkml:brushProperty name="height" value="0.05" units="cm"/>
      <inkml:brushProperty name="color" value="#E71224"/>
    </inkml:brush>
  </inkml:definitions>
  <inkml:trace contextRef="#ctx0" brushRef="#br0">12 18 9668,'0'0'9757,"-1"-4"-9082,-6-9-392,4 17 245,3 31 695,1-12-755,1 13-21,2-1-1,9 43 1,4 33-279,-15-100 540,-1-4-2730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4"/>
    </inkml:context>
    <inkml:brush xml:id="br0">
      <inkml:brushProperty name="width" value="0.05" units="cm"/>
      <inkml:brushProperty name="height" value="0.05" units="cm"/>
      <inkml:brushProperty name="color" value="#E71224"/>
    </inkml:brush>
  </inkml:definitions>
  <inkml:trace contextRef="#ctx0" brushRef="#br0">11 13 12822,'0'0'7956,"-11"-12"-7972,14 21-3666,2 3-1040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5"/>
    </inkml:context>
    <inkml:brush xml:id="br0">
      <inkml:brushProperty name="width" value="0.05" units="cm"/>
      <inkml:brushProperty name="height" value="0.05" units="cm"/>
      <inkml:brushProperty name="color" value="#E71224"/>
    </inkml:brush>
  </inkml:definitions>
  <inkml:trace contextRef="#ctx0" brushRef="#br0">1 47 10565,'0'0'9457,"0"-10"-8742,-1-27 844,2 70 7,7 50-272,34 158 1,-15-104-934,4 20-54,-10-62-132,-5 0 0,7 160 1,-22-269-3022,0 1 0,0 0 0,7-25 0,2 9-2466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6"/>
    </inkml:context>
    <inkml:brush xml:id="br0">
      <inkml:brushProperty name="width" value="0.05" units="cm"/>
      <inkml:brushProperty name="height" value="0.05" units="cm"/>
      <inkml:brushProperty name="color" value="#E71224"/>
    </inkml:brush>
  </inkml:definitions>
  <inkml:trace contextRef="#ctx0" brushRef="#br0">2 182 368,'0'0'20775,"0"0"-20766,0 0 0,0 0 0,-1 0 0,1 0 0,0 0 0,0 0-1,0-1 1,0 1 0,0 0 0,0 0 0,0 0 0,0 0 0,0 0 0,0 0 0,0-1 0,0 1 0,0 0 0,0 0-1,0 0 1,-1 0 0,1 0 0,0-1 0,1 1 0,-1 0 0,0 0 0,0 0 0,0 0 0,0 0 0,0-1 0,0 1-1,0 0 1,0 0 0,0 0 0,0 0 0,0 0 0,0-1 0,0 1 0,0 0 0,1 0 0,-1 0 0,0 0 0,0 0-1,0 0 1,0 0 0,0 0 0,0 0 0,0-1 0,1 1 0,-1 0 0,0 0 0,0 0 0,0 0 0,0 0 0,0 0-1,1 0 1,-1 0 0,0 0 0,0 0 0,0 0 0,0 0 0,0 0 0,1 0 0,-1 0 0,0 0 0,0 0 0,0 0-1,0 1 1,0-1 0,1 0 0,10 27 432,-2 1 0,0 0-1,-2 1 1,5 41-1,-2-14-116,-2-12-216,-7-31-86,1 1 0,0-1-1,0 0 1,2 0 0,0 0-1,0 0 1,1-1 0,1 0 0,13 23-1,-17-33-18,-1 0-1,1 0 1,0 0-1,0-1 0,-1 1 1,1-1-1,0 1 1,0-1-1,0 0 1,1 0-1,-1 0 0,0 0 1,0 0-1,0 0 1,1-1-1,-1 1 0,0-1 1,1 1-1,-1-1 1,1 0-1,-1 0 1,0 0-1,1 0 0,-1-1 1,1 1-1,-1-1 1,0 1-1,1-1 1,2-1-1,0-1 5,0 1 0,-1-1 0,1 0 0,-1-1 0,0 1 0,0-1 0,0 0 0,0 0 0,-1 0 1,0 0-1,5-8 0,9-22 3,-1 0 0,-2 0 1,-2-2-1,-1 1 0,-2-2 0,5-38 1,42 244 1104,-50-153-1121,1 0 0,0 0-1,1 0 1,1-1 0,18 26 0,-23-36 9,1-1 0,-1 1-1,1 0 1,0-1 0,0 0 0,0 0 0,0-1-1,1 1 1,0-1 0,-1-1 0,1 1-1,0-1 1,1 0 0,-1 0 0,0 0 0,0-1-1,1 0 1,11 0 0,-15-2 0,0 1-1,0-1 1,0 0 0,0 0 0,-1-1-1,1 1 1,0-1 0,-1 1 0,1-1-1,0 0 1,-1 0 0,0 0 0,0 0 0,1 0-1,-1-1 1,-1 1 0,1-1 0,0 1-1,0-1 1,-1 0 0,0 1 0,1-1-1,-1 0 1,0 0 0,1-6 0,4-10 9,-1-1 1,4-31-1,-4 4 12,-2-1 0,-2 1 0,-6-66 0,2 93-15,-1 0 0,0 1-1,-1-1 1,-11-26 0,12 36-7,0 1 0,-1 0 1,1-1-1,-2 2 0,0-1 1,0 0-1,0 1 1,-1 1-1,0-1 0,-13-10 1,20 18-60,-1-1 0,1 1 1,-1-1-1,1 1 0,-1-1 0,1 1 1,-1 0-1,0-1 0,1 1 1,-1 0-1,0-1 0,1 1 1,-1 0-1,0 0 0,0 0 0,1 0 1,-1-1-1,0 1 0,0 0 1,1 0-1,-1 1 0,0-1 0,1 0 1,-1 0-1,0 0 0,0 0 1,1 1-1,-1-1 0,0 0 1,1 0-1,-1 1 0,0-1 0,1 1 1,-1-1-1,1 0 0,-1 1 1,1-1-1,-1 1 0,1 0 0,-1-1 1,1 1-1,-1-1 0,1 1 1,0 0-1,-1-1 0,1 1 1,0 0-1,0-1 0,-1 1 0,1 0 1,0-1-1,0 1 0,0 0 1,0 0-1,0 1 0,-2 50-4741,2-43 3615,0 28-3877</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7"/>
    </inkml:context>
    <inkml:brush xml:id="br0">
      <inkml:brushProperty name="width" value="0.05" units="cm"/>
      <inkml:brushProperty name="height" value="0.05" units="cm"/>
      <inkml:brushProperty name="color" value="#E71224"/>
    </inkml:brush>
  </inkml:definitions>
  <inkml:trace contextRef="#ctx0" brushRef="#br0">4 1 12566,'0'0'10783,"0"10"-9657,-1 58 274,-1-33-1310,1 0-1,2 0 1,2 0 0,7 35 0,-6-61-2621,8-28-9753,-9-10 1559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8"/>
    </inkml:context>
    <inkml:brush xml:id="br0">
      <inkml:brushProperty name="width" value="0.05" units="cm"/>
      <inkml:brushProperty name="height" value="0.05" units="cm"/>
      <inkml:brushProperty name="color" value="#E71224"/>
    </inkml:brush>
  </inkml:definitions>
  <inkml:trace contextRef="#ctx0" brushRef="#br0">44 40 12806,'0'0'6304,"29"11"-4423,-28-12-1782,0 0 1,0 0-1,0 0 1,0 0-1,-1-1 0,1 1 1,0 0-1,0 0 1,-1 0-1,1-1 0,-1 1 1,1 0-1,-1-1 1,1 1-1,-1 0 0,0-1 1,0 1-1,1-1 1,-1 1-1,0-2 0,0 2-50,0 0-1,0 1 1,0-1 0,0 0-1,0 0 1,0 1-1,0-1 1,0 0-1,0 0 1,0 0-1,0 1 1,-1-1-1,1 0 1,0 0-1,0 1 1,-1-1 0,1 0-1,-1 0 1,1 1-1,0-1 1,-1 0-1,1 1 1,-1-1-1,0 1 1,1-1-1,-1 1 1,1-1-1,-1 1 1,0-1 0,1 1-1,-1 0 1,0-1-1,-1 0 1,-1 1-139,1 1 0,-1-1 0,1 0 0,0 0 0,-1 1 0,1 0 0,0-1 0,-1 1 0,1 0 0,0 0 0,0 0 0,-1 0 0,1 1 0,0-1 0,0 1 0,0-1 0,1 1 0,-1 0 0,0-1 0,1 1 0,-1 0 0,1 0 0,-2 3 0,-1 2-864,1 0-1,0 0 0,1 1 1,0-1-1,0 1 1,-2 12-1,3 5-4127</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69"/>
    </inkml:context>
    <inkml:brush xml:id="br0">
      <inkml:brushProperty name="width" value="0.05" units="cm"/>
      <inkml:brushProperty name="height" value="0.05" units="cm"/>
      <inkml:brushProperty name="color" value="#E71224"/>
    </inkml:brush>
  </inkml:definitions>
  <inkml:trace contextRef="#ctx0" brushRef="#br0">40 34 13286,'0'0'10813,"-5"-6"-9853,-16-19-231,21 25-704,0 0-1,0 0 1,0 0 0,-1-1 0,1 1 0,0 0 0,0 0-1,0 0 1,0 0 0,0 0 0,0-1 0,-1 1 0,1 0-1,0 0 1,0 0 0,0 0 0,0 0 0,-1 0 0,1 0-1,0 0 1,0 0 0,0 0 0,-1 0 0,1 0 0,0-1-1,0 1 1,0 0 0,0 0 0,-1 0 0,1 1 0,0-1-1,0 0 1,0 0 0,-1 0 0,1 0 0,0 0-1,0 0 1,0 0 0,-1 0 0,1 0 0,0 0 0,0 0-1,0 1 1,-1-1 0,-2 12 300,1 16-209,2-26-9,0 56 348,-1 56 382,24 196 0,37 169-259,-54-413-568,1 17 49,20 87 1,-17-146 10,-3-37-566,-1-40-2269,-5 37 1268,1-42-8548,-2 29-1589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0"/>
    </inkml:context>
    <inkml:brush xml:id="br0">
      <inkml:brushProperty name="width" value="0.05" units="cm"/>
      <inkml:brushProperty name="height" value="0.05" units="cm"/>
      <inkml:brushProperty name="color" value="#E71224"/>
    </inkml:brush>
  </inkml:definitions>
  <inkml:trace contextRef="#ctx0" brushRef="#br0">117 914 8964,'0'0'5435,"-3"2"-4995,-5 5-49,0 1 1,0 0 0,1 0-1,0 1 1,-9 14-1,-9 10 363,19-26-533,2-3-109,1-1 1,-1 1-1,1 0 1,0 0-1,1 0 0,-1 0 1,-3 9 1669,15-35-888,5 4-775,2 0 0,0 2-1,2 0 1,34-26 0,-4 4-41,65-52-8,4 5 0,4 5 0,3 5 0,181-79 0,-205 107-56,64-29 96,299-97 0,-450 170-121,29-9-21,0 1-1,1 2 1,0 3 0,62-3-1,-104 9 281,-39 0-48,-332-23 160,346 17-64,33-1 121,36-4 116,19 4-499,0 3 0,122 7 0,-184-3-34,1 0-1,0 0 1,-1 0 0,1 1 0,0-1 0,-1 1-1,1 0 1,-1-1 0,1 1 0,-1 0 0,1 0-1,-1 1 1,0-1 0,1 1 0,-1-1 0,0 1-1,0-1 1,0 1 0,0 0 0,0 0 0,0 0 0,-1 0-1,1 1 1,-1-1 0,0 0 0,1 1 0,-1-1-1,0 0 1,0 1 0,0 0 0,-1-1 0,1 1-1,-1-1 1,1 1 0,-1 0 0,0-1 0,0 1-1,0 0 1,0-1 0,-1 1 0,0 2 0,-1 4 0,0 0 1,-1 0 0,0 0 0,-1-1-1,1 1 1,-2-1 0,1 0 0,-1 0-1,0-1 1,-10 11 0,-35 30-851,38-38 196,-1 1 0,1 0 0,1 1 0,0 1-1,1 0 1,0 0 0,-14 27 0,22-24-3609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1"/>
    </inkml:context>
    <inkml:brush xml:id="br0">
      <inkml:brushProperty name="width" value="0.05" units="cm"/>
      <inkml:brushProperty name="height" value="0.05" units="cm"/>
      <inkml:brushProperty name="color" value="#E71224"/>
    </inkml:brush>
  </inkml:definitions>
  <inkml:trace contextRef="#ctx0" brushRef="#br0">24 343 8900,'0'0'7689,"-4"-23"-5718,-15-74-476,19 93-1418,0 0 1,-1 0-1,1 0 1,0 0-1,1 0 1,-1 0-1,1 0 1,0 0-1,0 0 1,0 0-1,0 0 1,1 1-1,-1-1 1,1 0-1,0 1 1,0-1-1,1 1 1,-1 0-1,1 0 1,-1 0-1,1 0 1,0 0-1,5-3 1,1 0 22,0 0 1,1 1 0,0 0 0,0 0 0,0 1 0,11-3 0,-10 4-62,1 0 0,-1 0 0,1 1 0,0 0 0,-1 1 0,1 1 0,0 0 1,0 1-1,0 0 0,-1 0 0,1 1 0,0 1 0,-1 0 0,0 1 0,15 6 0,-19-6-25,1 0-1,-1 0 1,0 1-1,0 0 1,-1 1-1,1 0 1,-1 0-1,-1 0 1,1 0 0,-1 1-1,0 0 1,0 0-1,-1 0 1,0 1-1,-1 0 1,1-1-1,-1 1 1,-1 1-1,1-1 1,-2 0 0,3 16-1,-3-11-4,0 0 0,-1 0 1,0 0-1,-1 0 0,-3 19 0,2-26-4,1-1 1,-1 0-1,1 0 1,-1 0-1,-1 0 0,1 0 1,-1 0-1,0-1 1,0 1-1,0-1 1,-1 0-1,1 0 0,-1 0 1,0 0-1,-8 5 1,12-9 0,-1 1 0,0 0 0,1-1 0,-1 1 1,0 0-1,0-1 0,0 1 0,1-1 1,-1 1-1,0-1 0,0 0 0,0 1 1,0-1-1,0 0 0,0 0 0,0 1 1,0-1-1,0 0 0,0 0 0,0 0 1,0 0-1,0 0 0,0 0 0,0-1 1,0 1-1,0 0 0,0 0 0,0-1 1,0 1-1,1-1 0,-1 1 0,0-1 0,0 1 1,0-1-1,0 1 0,1-1 0,-1 0 1,0 1-1,1-1 0,-1 0 0,0 0 1,1 0-1,-1 1 0,1-1 0,-1 0 1,1 0-1,0 0 0,-1 0 0,0-2 1,-1-5 13,1 0 0,-1 0 1,1 0-1,0-14 0,1 18-12,-1-5-13,1 0 1,0-1-1,0 1 0,1 0 1,0 0-1,0 0 0,1 0 1,0 0-1,1 0 0,0 1 1,0-1-1,1 1 0,0 0 1,0 0-1,1 0 0,0 0 1,0 1-1,1 0 0,0 0 1,1 0-1,-1 1 0,1 0 1,14-9-1,-11 8-23,1 2-1,-1-1 1,1 1 0,0 1-1,0 0 1,0 1 0,0 0-1,1 0 1,18-1 0,11 2-524,58 3 1,-35 1 56,-31-1 303,37 0-262,-66-1 436,0-1 1,0 1 0,0-1-1,0 0 1,-1 0 0,1 0 0,0 0-1,0-1 1,-1 1 0,1-1 0,-1 0-1,1 0 1,4-4 0,-6 3 74,-1 0 0,1 0 0,-1 1 0,1-1-1,-1 0 1,0 0 0,0 0 0,-1 0 0,1-1 0,-1 1 0,1 0 0,-1 0 0,0 0 0,0 0 0,0 0 0,-1-4 0,0-5 189,1 11-211,0 1 1,-1-1 0,1 0 0,-1 1 0,1-1 0,-1 0 0,1 1 0,-1-1 0,1 0-1,-1 1 1,0-1 0,1 1 0,-1 0 0,0-1 0,1 1 0,-1-1 0,0 1 0,0 0-1,1-1 1,-1 1 0,0 0 0,0 0 0,1 0 0,-1 0 0,0 0 0,0 0-1,0 0 1,0 0 0,1 0 0,-2 0 0,-28 4 204,26-2-236,0 0 0,0 1 0,1-1 0,-1 1 0,1 0 0,0 0-1,0 1 1,0-1 0,0 0 0,1 1 0,-1 0 0,1 0 0,0-1 0,0 1-1,1 1 1,-1-1 0,1 0 0,-1 0 0,1 0 0,1 1 0,-1 5 0,-2 10 9,1 0 0,2 0 1,1 27-1,0-42-14,-1-1 0,1 1 0,0-1 0,0 0 0,0 1 0,0-1 0,1 0 0,0 0 0,0 0 1,0 0-1,0 0 0,1 0 0,-1-1 0,1 1 0,0-1 0,4 4 0,-1-2-3,0-1 1,0 0-1,0 0 1,1-1-1,-1 1 0,1-2 1,0 1-1,0-1 1,8 2-1,13 1-7,0-2-1,0-1 1,0-1-1,29-3 1,-54 2 11,9-1-9,-1 0 1,1-1-1,-1-1 1,0 0-1,1 0 1,-1-1 0,0 0-1,-1-1 1,1 0-1,-1-1 1,0 0-1,14-13 1,-17 14 14,-1-1 0,0 1 0,0-1 0,-1-1 0,1 1 0,-1-1 0,-1 0 0,1 0 0,-1-1 0,-1 1 1,1-1-1,-1 0 0,-1 1 0,1-2 0,-1 1 0,-1 0 0,0 0 0,1-11 0,-2 18-3,0-1-1,-1 1 1,1 0 0,0-1-1,-1 1 1,1-1 0,-1 1 0,0 0-1,1-1 1,-1 1 0,0 0 0,0 0-1,0 0 1,0 0 0,0-1-1,0 1 1,0 0 0,0 1 0,0-1-1,0 0 1,-1 0 0,1 0-1,0 1 1,0-1 0,-1 1 0,1-1-1,-1 1 1,1-1 0,0 1-1,-1 0 1,1 0 0,-1-1 0,1 1-1,-1 0 1,1 1 0,-1-1-1,1 0 1,-1 0 0,1 0 0,-2 1-1,-4 0 0,1 0 1,0 0-1,-1 1 0,1 0 0,0 0 0,-1 0 0,1 1 0,-6 4 1,6-4-8,1 1 1,0 0 0,0 0-1,1 0 1,-1 1 0,1 0 0,0-1-1,0 1 1,1 1 0,0-1-1,-1 1 1,2-1 0,-1 1 0,1 0-1,0 0 1,0 0 0,0 0-1,1 0 1,0 0 0,0 1 0,1-1-1,0 11 1,0-16 1,1 0-1,0 0 1,-1 0 0,1 0 0,0 0-1,0 0 1,0 0 0,0 0 0,-1 0-1,1 0 1,1 0 0,-1 0-1,0-1 1,0 1 0,0-1 0,0 1-1,0-1 1,1 1 0,-1-1 0,0 1-1,0-1 1,1 0 0,-1 0 0,0 0-1,1 0 1,-1 0 0,0 0-1,0 0 1,3 0 0,42-4-83,-12-17 135,-32 18-44,1 1 0,-1-1 0,1 1 0,0 0 0,0 0 0,0 1 0,0-1 0,0 1 0,0-1 0,1 1 0,5-2 0,-8 4-7,-1-1 0,1 1 0,-1-1 0,1 1 0,-1-1-1,1 1 1,-1-1 0,1 1 0,-1 0 0,0-1 0,1 1 0,-1-1-1,0 1 1,1 0 0,-1-1 0,0 1 0,0 0 0,0 0 0,0-1-1,0 1 1,1 1 0,-1 1-4,14 61 193,-3-1 0,2 85 1,-7 132 984,-5-202-762,-3 92 439,2-167-834,0 0-1,-1 0 0,0 0 0,1 0 1,-1 0-1,0 0 0,-1 0 0,1 0 1,0-1-1,-1 1 0,1 0 1,-1-1-1,0 1 0,0-1 0,0 0 1,0 0-1,0 1 0,-1-1 1,1-1-1,-1 1 0,1 0 0,-1 0 1,0-1-1,0 0 0,1 1 0,-1-1 1,0 0-1,0-1 0,0 1 1,0 0-1,0-1 0,0 0 0,-1 1 1,1-1-1,0-1 0,-5 0 1,-1 1-9,-1-1 0,1 0 0,1-1 0,-1 0 1,0 0-1,0-1 0,1 0 0,-1-1 1,1 0-1,0 0 0,-11-8 0,9 4-4,1-1 0,0 1-1,0-1 1,1-1 0,0 0 0,1 0 0,0 0-1,1-1 1,0 0 0,1 0 0,-5-15-1,8 19-5,0 0-1,0 0 1,1-1-1,0 1 1,0-1-1,1 1 0,0 0 1,1-1-1,-1 1 1,1-1-1,1 1 1,-1 0-1,1 0 0,1 0 1,-1 0-1,1 0 1,0 0-1,1 1 1,0-1-1,5-6 0,212-239-285,-142 167 63,-33 35 130,68-70-81,-114 120 177,0 0 0,0 0 1,1 0-1,-1-1 0,0 1 0,0 0 0,1 0 0,-1 0 1,0 0-1,0 0 0,1-1 0,-1 1 0,0 0 0,1 0 0,-1 0 1,0 0-1,1 0 0,-1 0 0,0 0 0,1 0 0,-1 0 1,0 0-1,1 0 0,-1 0 0,0 1 0,0-1 0,1 0 0,-1 0 1,0 0-1,1 0 0,-1 0 0,0 1 0,0-1 0,1 0 1,-1 0-1,0 0 0,1 1 0,8 15-74,6 31-70,-12-36 133,0 1 21,23 68-34,-23-74 15,-1 0-1,1 0 1,0 0-1,0-1 1,1 1-1,0-1 1,0 0 0,0 0-1,1 0 1,5 5-1,-8-9 0,0 0 0,0 0 0,0 0 0,0 0 1,0 0-1,0-1 0,0 1 0,0 0 0,1-1 0,-1 0 0,0 1 0,0-1 0,1 0 0,-1 0 0,0-1 0,0 1 0,0 0 0,1-1 0,-1 1 0,0-1 0,0 1 0,0-1 0,0 0 0,0 0 1,0 0-1,0 0 0,0-1 0,-1 1 0,1 0 0,0-1 0,-1 1 0,4-4 0,3-5 30,1 0 1,-1-1-1,-1 1 1,8-15-1,-10 17-30,5-11 39,-8 14-17,0 0-1,1 0 0,0 0 1,0 1-1,0-1 0,0 1 1,1 0-1,-1 0 0,1 0 1,5-4-1,-1 30-31,-6-14 28,0 0 1,0 1-1,0-1 1,1 0-1,0 0 1,1-1-1,0 1 1,0-1-1,9 12 1,-10-16-11,0 1-1,1-1 1,0 0 0,0 0 0,0 0-1,0-1 1,0 1 0,1-1 0,-1 0-1,0 0 1,1-1 0,0 1-1,-1-1 1,1 0 0,0 0 0,0-1-1,0 0 1,7 0 0,-1 0 9,0-1 0,-1-1 0,1 0 0,0-1 0,-1 1 0,0-2 0,0 0 0,0 0 0,0-1-1,-1 0 1,1 0 0,-1-1 0,-1-1 0,1 1 0,-1-2 0,0 1 0,-1-1 0,0 0 0,0 0 0,0-1 0,-1 0 0,5-11 0,1-2 29,0 0 0,-2-2 0,-1 1-1,0-1 1,-2 0 0,-1-1 0,-1 1 0,3-38 0,-6-40 680,-3 102-701,1-1 1,0 0 0,0 0-1,0 1 1,-1-1 0,1 0-1,0 1 1,-1-1 0,1 1-1,0-1 1,-1 0 0,1 1-1,-1-1 1,1 1 0,-1-1-1,1 1 1,-1-1 0,0 1-1,1 0 1,-1-1 0,0 1-1,1 0 1,-1-1 0,0 1-1,1 0 1,-1 0 0,0-1-1,1 1 1,-1 0-1,0 0 1,0 0 0,1 0-1,-1 0 1,0 0 0,0 0-1,1 0 1,-1 1 0,0-1-1,1 0 1,-1 0 0,0 0-1,1 1 1,-1-1 0,0 0-1,0 1 1,-3 0-2,1 1 1,-1-1-1,1 0 1,-1 1-1,1 0 1,0 0-1,0 0 0,-6 5 1,1 3-10,1 0 0,1 0 1,-1 1-1,2 0 0,-1 0 1,2 1-1,-1-1 0,2 1 0,-1 0 1,2 0-1,-3 17 0,2-2-8,1 0-1,1 0 1,2 1 0,4 32-1,-3-50-17,0-1 1,1 1-1,0-1 0,0 0 0,1 0 1,0 0-1,0 0 0,1-1 0,1 1 1,-1-1-1,1 0 0,1-1 0,-1 0 1,1 0-1,0 0 0,1-1 0,0 0 1,0 0-1,0-1 0,1 0 0,17 7 1,-7-4-29,2-1 0,-1 0 0,1-2 0,-1-1 1,1 0-1,1-2 0,-1 0 0,0-1 0,24-2 1,-38 0 46,1 0 0,-1-1 0,0 0 0,0 0 1,0 0-1,0-1 0,-1 0 0,1 0 1,-1-1-1,1 0 0,-1 0 0,0 0 0,-1-1 1,1 0-1,-1 0 0,0 0 0,0-1 0,-1 1 1,1-1-1,-1 0 0,0-1 0,3-7 0,0-1 7,-1-1 0,0 1 0,-1-1 0,-1 0 0,0 0 0,-1-1 0,-1 1-1,0-28 1,-1 42-2,-1 1 1,0-1-1,0 1 0,0-1 0,-1 1 0,1 0 0,0-1 0,0 1 0,-1-1 1,1 1-1,-1 0 0,1-1 0,-1 1 0,0 0 0,1 0 0,-1-1 0,0 1 1,0 0-1,0 0 0,0 0 0,0 0 0,0 0 0,0 0 0,0 0 0,0 0 1,-1 1-1,0-2 0,-1 1 4,-1 1 0,1-1 0,0 1 0,0-1-1,0 1 1,0 0 0,0 0 0,0 0 0,0 1 0,-1-1 0,1 1 0,-3 1 0,-3 0 8,1 1 0,-1 1 0,1-1 1,-1 1-1,1 1 0,0-1 0,1 1 0,-8 7 0,8-4-13,0 0 0,1 1 0,0 0 0,0 0-1,1 0 1,0 1 0,1 0 0,0-1 0,1 2-1,0-1 1,0 0 0,1 1 0,1-1-1,-1 1 1,2-1 0,0 18 0,1-27-11,-1 0 0,1 0 1,-1-1-1,1 1 1,0 0-1,-1 0 0,1-1 1,0 1-1,0-1 0,-1 1 1,1-1-1,0 1 0,0-1 1,0 1-1,0-1 0,0 0 1,0 1-1,0-1 0,0 0 1,-1 0-1,1 0 1,0 0-1,0 0 0,0 0 1,0 0-1,0 0 0,0 0 1,0 0-1,0 0 0,0-1 1,0 1-1,0 0 0,1-1 1,36-10 9,-14-8 69,-21 16-78,-1 0 1,1 1-1,0 0 1,0-1-1,0 1 1,0 0-1,0 0 1,0 1-1,0-1 1,1 1-1,-1-1 0,1 1 1,-1 0-1,7-1 1,-9 7 1,1-1 0,-1 1-1,0 0 1,0 0 0,-1 0 0,1-1 0,-1 1 0,0 0-1,-1 9 1,0-8 7,1-5 1,0-1-1,0 1 1,0-1-1,0 1 1,1-1 0,-1 1-1,0 0 1,0-1 0,0 1-1,0-1 1,1 1 0,-1-1-1,0 1 1,0-1 0,1 1-1,-1-1 1,0 0-1,1 1 1,-1-1 0,1 1-1,-1-1 1,0 0 0,1 1-1,-1-1 1,1 0 0,-1 1-1,1-1 1,-1 0 0,1 0-1,-1 0 1,1 1-1,-1-1 1,1 0 0,0 0-1,-1 0 1,1 0 0,-1 0-1,1 0 1,-1 0 0,1 0-1,-1 0 1,1 0 0,-1 0-1,1-1 1,0 1-1,-1 0 1,1 0 0,-1 0-1,1-1 1,-1 1 0,1-1-1,29-16 42,-7-3-46,0 2 1,38-23 0,-53 36 13,1 0-1,0 1 1,1 0 0,-1 1-1,1 0 1,0 0 0,0 1 0,0 0-1,0 1 1,0 0 0,13 1-1,-20 0-11,0 1 0,0-1-1,0 1 1,0 0-1,0 0 1,0 0-1,0 1 1,0-1 0,0 1-1,-1-1 1,1 1-1,-1 0 1,1 0 0,-1 0-1,0 1 1,1-1-1,-1 0 1,0 1 0,-1-1-1,1 1 1,0 0-1,-1 0 1,0 0 0,1 0-1,-1 0 1,0 0-1,1 4 1,1 8 12,0-1 0,-1 0 1,-1 1-1,1 22 0,-2-37-8,-1 0 0,1 0 0,0 0 0,0 0-1,0-1 1,0 1 0,0 0 0,0 0 0,0 0-1,0 0 1,0 0 0,0 0 0,0 0 0,0 0 0,-1-1-1,1 1 1,0 0 0,0 0 0,0 0 0,0 0-1,0 0 1,0 0 0,0 0 0,-1 0 0,1 0-1,0 0 1,0 0 0,0 0 0,0 0 0,0 0 0,-1 0-1,1 0 1,0 0 0,0 0 0,0 0 0,0 0-1,0 0 1,0 0 0,-1 0 0,1 0 0,0 0 0,0 0-1,0 0 1,0 0 0,0 0 0,0 0 0,0 1-1,-1-1 1,1 0 0,0 0 0,0 0 0,0 0-1,0 0 1,0 0 0,0 0 0,0 0 0,0 1 0,0-1-1,0 0 1,0 0 0,0 0 0,0 0 0,0 0-1,0 0 1,0 1 0,0-1 0,0 0 0,0 0-1,-7-14 32,7 5-25,0 0 1,1 0 0,0 0-1,0 0 1,1 1 0,1-1-1,-1 0 1,1 1 0,1-1-1,-1 1 1,1 0 0,1 0-1,0 0 1,0 1 0,0 0-1,12-13 1,-11 15-3,0-1 1,0 1-1,0 0 1,0 0-1,1 1 0,0 0 1,0 0-1,0 1 0,1-1 1,-1 1-1,1 1 1,-1 0-1,1 0 0,0 0 1,0 1-1,0 0 0,0 1 1,0 0-1,15 2 1,-18-1-3,0 0 0,0 1 0,-1 0 1,1 0-1,0 1 0,-1-1 0,0 1 1,1 0-1,-1 0 0,0 1 0,-1-1 1,1 1-1,0-1 0,-1 1 1,0 1-1,0-1 0,0 0 0,-1 1 1,1-1-1,-1 1 0,0 0 0,-1-1 1,1 1-1,1 6 0,2 9 14,-1 0 1,0 0-1,-2 1 0,1 34 0,-3-53-87,0 0 0,0-1 1,0 1-1,0 0 0,0 0 0,0-1 0,0 1 0,-1 0 1,1 0-1,-1-1 0,1 1 0,-1-1 0,0 1 1,0-1-1,0 1 0,0-1 0,0 1 0,0-1 1,0 1-1,0-1 0,0 0 0,-1 0 0,1 0 1,0 0-1,-1 0 0,1 0 0,-1 0 0,-1 1 1,-3-1-1074,0 1 0,0-1 1,0-1-1,0 1 0,-1-1 0,-9 0 1,3 0-2019,-8 0-8222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2"/>
    </inkml:context>
    <inkml:brush xml:id="br0">
      <inkml:brushProperty name="width" value="0.05" units="cm"/>
      <inkml:brushProperty name="height" value="0.05" units="cm"/>
      <inkml:brushProperty name="color" value="#E71224"/>
    </inkml:brush>
  </inkml:definitions>
  <inkml:trace contextRef="#ctx0" brushRef="#br0">0 42 6419,'0'0'14535,"42"-42"-16072,-32 65-1472,-2 3-4083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5"/>
    </inkml:context>
    <inkml:brush xml:id="br0">
      <inkml:brushProperty name="width" value="0.05" units="cm"/>
      <inkml:brushProperty name="height" value="0.05" units="cm"/>
      <inkml:brushProperty name="color" value="#E71224"/>
    </inkml:brush>
  </inkml:definitions>
  <inkml:trace contextRef="#ctx0" brushRef="#br0">26 28 8004,'0'0'9089,"-6"3"-8363,-13 7-210,19-10-498,0 1 0,0-1 0,0 0 0,0 0 0,0 0-1,0 0 1,-1 0 0,1 0 0,0 0 0,0 1 0,0-1 0,0 0 0,0 0 0,0 0 0,0 0 0,0 0 0,0 1 0,0-1 0,0 0-1,0 0 1,0 0 0,0 0 0,1 0 0,-1 0 0,0 1 0,0-1 0,0 0 0,0 0 0,0 0 0,0 0 0,0 0 0,0 0 0,0 0 0,0 0-1,0 1 1,1-1 0,-1 0 0,0 0 0,0 0 0,0 0 0,0 0 0,0 0 0,0 0 0,0 0 0,1 0 0,-1 0 0,0 0 0,0 0-1,0 0 1,0 0 0,0 0 0,1 0 0,-1 0 0,0 0 0,0 0 0,0 0 0,0 0 0,0 0 0,0 0 0,1 0 0,44 0 2008,-11-1-2199,-3-1 258,0-1 0,50-12 0,-8 1 89,-39 3-1702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3"/>
    </inkml:context>
    <inkml:brush xml:id="br0">
      <inkml:brushProperty name="width" value="0.05" units="cm"/>
      <inkml:brushProperty name="height" value="0.05" units="cm"/>
      <inkml:brushProperty name="color" value="#E71224"/>
    </inkml:brush>
  </inkml:definitions>
  <inkml:trace contextRef="#ctx0" brushRef="#br0">102 413 16327,'0'0'4349,"19"-21"-3079,66-64-486,-81 82-729,0-1-1,0 1 0,1 0 0,-1 1 0,1-1 0,0 1 0,0-1 0,0 2 1,0-1-1,0 0 0,0 1 0,1 0 0,-1 0 0,0 1 0,1 0 1,-1-1-1,1 2 0,-1-1 0,0 1 0,1 0 0,-1 0 0,0 0 1,6 3-1,-8-3-29,1 0-1,-1 0 1,0 1 0,1 0 0,-1-1 0,0 1 0,0 1 0,-1-1-1,1 0 1,0 1 0,-1-1 0,1 1 0,-1 0 0,0 0 0,3 4 0,-1 0 7,0 1 1,-1-1-1,0 1 1,-1 0-1,0 0 1,3 13-1,-3 0 11,0 0-1,-2 0 1,0 0-1,-5 33 0,-15 32-8,14-67-36,1 1 0,0-1 1,-2 39-1,6-47-1,1 0 0,0 0 0,0 0 0,1 0-1,1 0 1,0 0 0,0 0 0,1-1 0,1 1 0,0-1 0,9 19 0,-5-17 27,-1 1 0,0 0 0,-1 0 0,-1 1 0,0 0 0,4 25 0,-8-35 10,-1 0 0,1 0 0,-1-1 0,0 1 0,-1 0 0,1 0 0,-1 0 0,1 0 1,-1 0-1,0-1 0,0 1 0,-1 0 0,1-1 0,-1 1 0,0-1 0,0 1 0,0-1 0,0 0 0,-1 0 0,1 0 0,-1 0 0,0 0 0,0-1 0,0 1 0,0-1 0,0 0 0,-1 0 0,1 0 1,-7 3-1,-15 3-3,1-1 0,-1-1 0,0 0 0,0-3 1,0 0-1,-1-1 0,-47-3 0,47 1-27,21 0-14,0 0-1,0 0 0,0-1 1,0 1-1,0-1 1,1 0-1,-1 0 1,0-1-1,1 0 1,-1 1-1,1-1 1,-1-1-1,1 1 1,-7-6-1,8 5-7,0 0-1,0 0 1,1-1 0,0 1-1,-1-1 1,1 1 0,1-1-1,-1 0 1,0 0 0,1 0-1,0 0 1,0 0 0,0 0-1,0 0 1,1 0 0,0-1-1,0-6 1,1 1-80,0 1 1,0-1 0,1 1-1,1 0 1,0 0-1,0 0 1,0 0 0,1 0-1,1 1 1,-1-1-1,1 1 1,1 0 0,0 1-1,0-1 1,0 1-1,13-11 1,12-8-256,1 1 0,57-34 1,-73 49 265,89-56-202,20-10 399,125-103-1,-249 179-52,1-1-1,-1 0 1,0 1-1,0-1 1,0 0-1,0 0 0,0 0 1,0 1-1,0-1 1,0 0-1,-1 0 1,1 0-1,0 0 1,0-1-1,-1 1 1,1 0-1,-1 0 1,1 0-1,-1-1 1,1 1-1,-1 0 1,0 0-1,0-1 1,0 1-1,1 0 0,-1-1 1,0 1-1,-1 0 1,1 0-1,0-2 1,-2 1-34,1 0 1,-1 1-1,0 0 1,1-1-1,-1 1 1,0 0-1,0 0 1,0 0-1,0 0 1,0 0-1,0 1 1,0-1-1,0 0 1,0 1-1,-5-1 1,-4 0-19,0-1 1,0 2 0,0 0-1,-1 0 1,1 1 0,-14 2-1,21 0 8,-1-1-1,1 1 1,0-1-1,0 1 0,0 0 1,1 1-1,-1-1 1,1 1-1,0-1 0,0 1 1,0 0-1,0 0 1,0 0-1,1 1 0,0-1 1,0 1-1,0-1 0,1 1 1,-2 8-1,0-4-16,1 0 0,0 0 0,1 0 0,0 0 0,1 1 0,0-1 0,0 0 1,1 0-1,3 17 0,-2-23 2,-1-1 1,0 1-1,1-1 0,0 0 1,-1 1-1,1-1 1,0 0-1,0 0 1,0 0-1,1 0 1,-1-1-1,0 1 1,1 0-1,-1-1 1,1 0-1,-1 0 1,1 1-1,0-1 1,-1-1-1,1 1 0,0 0 1,0-1-1,0 1 1,0-1-1,-1 0 1,1 0-1,4-1 1,-3 2 6,1-1 0,-1-1 0,0 1 1,0-1-1,0 1 0,1-1 0,-1 0 0,0-1 0,0 1 1,0-1-1,-1 1 0,1-1 0,0 0 0,0-1 1,-1 1-1,0-1 0,6-4 0,-2-5 17,0 0 0,-1-1 0,7-17-1,9-18 44,-16 92 125,-5-33-184,0-1 1,1 1 0,0-1-1,1 0 1,0 0-1,0 0 1,1 0 0,1-1-1,5 10 1,-7-15-3,0 0 0,0 0 0,1-1-1,0 1 1,-1-1 0,1 0 0,0 0 0,0 0 0,0-1 0,1 0 0,-1 1 0,1-1 0,-1-1 0,1 1-1,0-1 1,0 0 0,-1 0 0,1 0 0,0-1 0,0 1 0,7-1 0,-4 0 2,0 1 1,0-2-1,0 1 0,-1-1 1,1 0-1,0 0 1,0-1-1,-1 0 0,1-1 1,-1 1-1,0-1 1,0-1-1,0 1 0,0-1 1,0-1-1,-1 1 1,0-1-1,0 0 0,11-12 1,-3 1 4,-1 0 0,0-1 0,-2 0 0,1-1 0,-2-1 0,-1 0 0,0 0 0,-1-1 0,-1 0 0,-1 0 0,6-38 0,-4-11 167,-2 0 0,-3-83 0,-4 116-17,-2 17 435,-6 16 170,7 4-722,0 0 0,0 0 0,0 1 0,0-1 0,0 1 0,0-1 0,0 1 0,1 0 0,-1-1 0,1 1 0,-1 0 0,-1 3 0,-9 16-12,1 0 1,1 1-1,0 0 0,2 1 0,1-1 0,0 2 1,2-1-1,-4 35 0,-2 198 187,11-228-216,0-11-73,1-1-1,0 0 1,1 1-1,0-1 1,2 0-1,0 0 1,0 0-1,8 16 0,-9-27 48,-1 0-1,1-1 1,0 1-1,0-1 1,0 1-1,0-1 1,1 0-1,0-1 0,0 1 1,0 0-1,0-1 1,1 0-1,-1 0 1,1-1-1,0 1 1,-1-1-1,1 0 1,0 0-1,0 0 0,1-1 1,-1 0-1,0 0 1,1 0-1,-1-1 1,0 1-1,1-1 1,-1-1-1,8 0 0,-7-1 19,1 0-1,0 0 0,-1 0 0,0-1 1,1 0-1,-1 0 0,0-1 0,-1 0 1,1 0-1,-1 0 0,1-1 0,-1 1 0,-1-1 1,1-1-1,-1 1 0,0-1 0,5-7 1,8-14 0,-2 0 1,17-40-1,-22 42-35,8-15 563,-18 40-520,0 0 1,0 0-1,0 0 0,0 0 1,1 0-1,-1 0 1,0 0-1,0 0 1,0-1-1,0 1 1,0 0-1,0 0 1,0 0-1,1 0 0,-1 0 1,0 0-1,0 0 1,0 0-1,0 0 1,0 0-1,0 0 1,1 0-1,-1 0 1,0 0-1,0 0 0,0 0 1,0 0-1,0 0 1,0 0-1,1 0 1,-1 0-1,0 0 1,0 1-1,0-1 1,0 0-1,0 0 0,0 0 1,0 0-1,1 0 1,-1 0-1,0 0 1,0 0-1,0 0 1,0 1-1,0-1 1,0 0-1,0 0 0,0 0 1,0 0-1,0 0 1,0 0-1,0 0 1,0 1-1,0-1 1,0 0-1,0 0 1,0 0-1,0 0 0,0 0 1,0 1-1,0-1 1,0 0-1,0 0 1,0 0-1,0 0 1,0 0-1,0 1 1,0 29-4,-2-8 4,1-14 7,0-1 0,0 1 0,1 0 0,-1-1 0,2 1 0,-1 0 1,1-1-1,3 12 0,-2-18-16,-1 1 1,1-1-1,0 1 0,0-1 1,0 0-1,1 0 1,-1 0-1,0 0 1,0 0-1,0 0 0,1-1 1,-1 1-1,0-1 1,1 1-1,-1-1 1,1 0-1,-1 0 0,0 0 1,1 0-1,-1 0 1,3-1-1,54-11-6,-45 6 18,0-1 0,0-1 0,23-18 0,-31 23 1,-1-1 0,0-1 0,0 1 0,-1-1 0,1 1 1,-1-1-1,0-1 0,0 1 0,-1-1 0,1 1 0,-1-1 0,2-6 0,-10 24 106,-1 1-109,0 1 0,1-1 0,1 1 0,-5 28 0,8-29-17,1-7 6,-1 0 0,1-1 0,0 1 0,0 0 0,1 0 0,2 11 0,-2-15 3,0-1 1,-1 1 0,1-1-1,0 0 1,0 1 0,0-1-1,0 0 1,1 1-1,-1-1 1,0 0 0,0 0-1,1 0 1,-1 0 0,0 0-1,1 0 1,-1-1 0,1 1-1,0 0 1,-1-1-1,1 1 1,-1-1 0,1 0-1,0 1 1,-1-1 0,1 0-1,0 0 1,-1 0-1,4 0 1,-4-1 2,1 1 0,-1-1 0,0 1 0,0-1 0,0 0 0,1 1-1,-1-1 1,0 0 0,0 0 0,0 0 0,0 0 0,0 0 0,0 0 0,-1 0 0,1 0-1,0 0 1,-1 0 0,1-1 0,0 1 0,-1 0 0,1 0 0,-1-1 0,0 1 0,1 0-1,-1 0 1,0-1 0,0 1 0,0 0 0,0-1 0,0-1 0,1-52-20,-1 44 14,-1-12 6,1 11-4,0 0 0,0 0 0,1 1 0,4-24 0,-4 33 5,-1-1 0,1 1-1,0-1 1,0 1 0,0 0-1,1-1 1,-1 1 0,0 0 0,1 0-1,0 0 1,-1 0 0,1 0-1,0 0 1,0 0 0,0 1-1,0-1 1,0 1 0,1-1 0,-1 1-1,0 0 1,1 0 0,-1 0-1,0 0 1,1 1 0,-1-1-1,1 0 1,4 1 0,-1-1-14,1 0 0,-1 1 0,0-1 1,1 2-1,-1-1 0,1 1 0,-1 0 1,0 0-1,9 3 0,-11-2 13,0 0 0,0 1-1,0-1 1,-1 1 0,1 0 0,-1 0 0,1 0-1,-1 1 1,0-1 0,0 1 0,0 0 0,-1-1-1,4 7 1,-4-5 3,6 9 4,1 0 1,0 0-1,1-1 1,14 16-1,-24-29-2,1 0 0,-1 0 0,1 1-1,0-1 1,-1 0 0,1 0 0,0 0 0,0 0 0,-1 0 0,1 0-1,0 0 1,-1 0 0,1 0 0,0 0 0,-1 0 0,1 0-1,0-1 1,-1 1 0,1 0 0,0-1 0,-1 1 0,1 0 0,-1-1-1,1 1 1,0 0 0,-1-1 0,1 1 0,-1-1 0,1 1 0,-1-1-1,0 1 1,1-1 0,-1 0 0,1 0 0,18-26 57,-15 22-43,13-21 54,22-31 46,-36 53-96,0 1-1,0-1 1,0 1 0,0 0-1,1 0 1,0 0 0,-1 1-1,1-1 1,0 1 0,0 0-1,7-3 1,-9 5-17,0 0 0,0 0 0,0 0-1,0 0 1,0 0 0,0 0 0,-1 0 0,1 1-1,0-1 1,0 1 0,0-1 0,0 1 0,-1 0 0,1 0-1,0 0 1,-1 0 0,1 0 0,-1 0 0,1 0 0,-1 0-1,1 1 1,1 2 0,30 40 90,-17-19-72,12 6-27,-18-21-33,-1-1 0,0 2 1,-1 0-1,0 0 0,0 0 1,-1 1-1,7 16 0,-14-28-45,-1 0-1,1 1 0,0-1 1,0 1-1,0-1 0,0 0 1,0 1-1,-1-1 1,1 0-1,0 0 0,0 1 1,0-1-1,-1 0 0,1 1 1,0-1-1,-1 0 0,1 0 1,0 0-1,0 1 0,-1-1 1,1 0-1,0 0 0,-1 0 1,1 0-1,-1 1 0,1-1 1,0 0-1,-1 0 1,1 0-1,0 0 0,-1 0 1,1 0-1,0 0 0,-1 0 1,1 0-1,-1 0 0,1 0 1,0-1-1,-1 1 0,0 0 1,-18-2-1587,5-1 437,1-2 0,0 1 0,0-1 0,1-1 0,-1-1 0,-14-9 0,10 6-530,-41-26-5656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4"/>
    </inkml:context>
    <inkml:brush xml:id="br0">
      <inkml:brushProperty name="width" value="0.05" units="cm"/>
      <inkml:brushProperty name="height" value="0.05" units="cm"/>
      <inkml:brushProperty name="color" value="#E71224"/>
    </inkml:brush>
  </inkml:definitions>
  <inkml:trace contextRef="#ctx0" brushRef="#br0">39 108 17144,'0'0'6371,"-10"-107"-6659,-19 130-12726</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5"/>
    </inkml:context>
    <inkml:brush xml:id="br0">
      <inkml:brushProperty name="width" value="0.05" units="cm"/>
      <inkml:brushProperty name="height" value="0.05" units="cm"/>
      <inkml:brushProperty name="color" value="#E71224"/>
    </inkml:brush>
  </inkml:definitions>
  <inkml:trace contextRef="#ctx0" brushRef="#br0">0 61 12470,'0'0'14230,"138"19"-13878,-50-26-272,0-7-80,-5 2-352,-6 0-448,-9 1-1297,-14 2-1489,-18-5-2256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6"/>
    </inkml:context>
    <inkml:brush xml:id="br0">
      <inkml:brushProperty name="width" value="0.05" units="cm"/>
      <inkml:brushProperty name="height" value="0.05" units="cm"/>
      <inkml:brushProperty name="color" value="#E71224"/>
    </inkml:brush>
  </inkml:definitions>
  <inkml:trace contextRef="#ctx0" brushRef="#br0">89 123 14231,'0'0'8820,"0"-5"-8234,0 277 1896,0 523-916,-1-808-1395,-1 0 0,0 1 0,0-1 0,-2 1 0,-4-14 0,-4-16-53,-10-66-51,6-1 0,4-1-1,5-1 1,8-127 0,0 207-86,2-1 1,1 1 0,1 0-1,14-45 1,-15 64-1,0 1 0,0-1 0,1 1 0,0 1 0,1-1 0,1 1 0,-1 0 0,2 0 0,-1 1 0,1 0 0,1 0 0,0 1 0,0 0 0,19-13 1,-25 19 9,1 0 1,-1 0 0,0 0-1,1 1 1,-1 0 0,0-1 0,1 1-1,0 0 1,-1 1 0,1-1 0,0 0-1,-1 1 1,1 0 0,0 0 0,-1 0-1,1 1 1,0-1 0,3 2 0,-4-1 6,0 0 1,0 1-1,-1 0 1,1 0-1,-1-1 1,1 2-1,-1-1 1,0 0-1,0 0 1,0 1-1,0-1 1,0 1-1,0-1 1,-1 1-1,1 0 1,1 5 0,2 8 12,0 0 1,-2 0-1,0 1 1,-1-1-1,0 1 1,-2 23-1,0-21-5,-2 1-1,-1-1 1,0 1 0,-1-1-1,-1 0 1,-1 0-1,-1-1 1,0 0 0,-1 0-1,-14 22 1,-8 5-396,-2 0 1,-55 59-1,104-111-6493,16-8 4789,100-52-9258,-87 46 4103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7"/>
    </inkml:context>
    <inkml:brush xml:id="br0">
      <inkml:brushProperty name="width" value="0.05" units="cm"/>
      <inkml:brushProperty name="height" value="0.05" units="cm"/>
      <inkml:brushProperty name="color" value="#E71224"/>
    </inkml:brush>
  </inkml:definitions>
  <inkml:trace contextRef="#ctx0" brushRef="#br0">138 515 7780,'0'0'8753,"9"-21"-6870,29-69-397,-36 88-1317,-1-1-1,0 1 0,0 0 0,0-1 1,-1 1-1,1-1 0,-1 1 0,1-1 0,-1 1 1,0-1-1,0 1 0,0-1 0,0 1 1,0-1-1,-1 1 0,0-5 0,0 6-120,1 1 0,-1-1 0,0 1-1,1-1 1,-1 0 0,0 1 0,0-1 0,1 1-1,-1-1 1,0 1 0,0 0 0,0-1 0,0 1-1,0 0 1,0 0 0,1-1 0,-1 1 0,0 0-1,0 0 1,0 0 0,0 0 0,0 0 0,0 0-1,0 1 1,0-1 0,0 0 0,-1 1-1,-5 1 62,1 0-1,-1 1 0,1 0 0,-1 0 0,1 0 0,-11 9 0,6-2-106,1 0 0,0 1 0,1 1 0,1 0 0,-1 0 0,2 0 0,0 1 0,0 0 0,1 1 0,1 0 1,0-1-1,1 2 0,1-1 0,0 0 0,0 1 0,2-1 0,0 21 0,1-34-5,0-1 0,1 1 0,-1-1-1,0 1 1,1-1 0,-1 1 0,1-1 0,-1 1 0,1-1 0,-1 0-1,1 1 1,-1-1 0,1 0 0,0 1 0,-1-1 0,1 0 0,-1 0-1,1 1 1,0-1 0,-1 0 0,1 0 0,0 0 0,-1 0 0,1 0-1,0 0 1,-1 0 0,1 0 0,0 0 0,-1 0 0,1 0 0,0-1-1,-1 1 1,1 0 0,-1 0 0,1-1 0,0 1 0,-1 0 0,2-1-1,27-12 20,27-38 75,-45 39-91,0 1 0,1 0 0,23-16 0,-34 26-2,0 1 0,0-1 0,0 0 0,0 1 0,0-1 0,0 1 0,0-1-1,0 1 1,0-1 0,0 1 0,0 0 0,0 0 0,0-1 0,0 1 0,0 0 0,0 0 0,0 0 0,0 0 0,0 0-1,0 0 1,0 1 0,0-1 0,0 0 0,0 0 0,0 1 0,0-1 0,0 1 0,0-1 0,0 1 0,0-1 0,0 1 0,0-1-1,0 1 1,0 0 0,-1 0 0,1-1 0,0 1 0,-1 0 0,1 0 0,0 0 0,-1 0 0,1 0 0,-1 0 0,1 0 0,-1 0-1,0 0 1,1 0 0,-1 0 0,0 0 0,0 0 0,0 0 0,0 1 0,2 10 5,-1 0 0,0 0 0,-1 22-1,-1-21 9,1 66 77,2-87-65,1 0-1,0 0 1,1 0 0,0 1-1,0-1 1,1 1 0,-1 0-1,2 0 1,-1 1-1,1-1 1,0 1 0,0 1-1,0-1 1,1 1 0,0 0-1,0 0 1,0 1 0,1 0-1,14-5 1,-5 1 26,2 1 0,-1 1 0,1 1 0,0 0 0,0 2 0,0 0 0,1 1 0,21 1 0,-37 1-50,1 0 1,-1 1 0,0 0-1,0 0 1,0 0-1,0 1 1,0-1 0,0 1-1,0 0 1,0 0 0,-1 0-1,1 1 1,-1-1-1,1 1 1,-1 0 0,0 0-1,0 0 1,0 0-1,0 0 1,-1 1 0,0 0-1,1-1 1,-1 1 0,0 0-1,1 4 1,0-1 0,-1 1 0,0-1 0,0 0 0,0 1 1,-1-1-1,0 1 0,-1-1 0,0 1 0,0 0 0,0-1 0,-1 1 1,0-1-1,-4 14 0,3-18 6,1 0 1,-1 0-1,0 0 1,0 0 0,0 0-1,0 0 1,0 0-1,0 0 1,-1-1-1,0 1 1,1-1-1,-1 0 1,0 0-1,0 0 1,0 0-1,0 0 1,-1-1 0,1 0-1,0 1 1,-1-1-1,1 0 1,-1-1-1,1 1 1,-1 0-1,1-1 1,-1 0-1,1 0 1,-1 0-1,0 0 1,-5-2 0,8 1 14,0 0 0,-1-1 0,1 1 0,0-1 1,0 1-1,0-1 0,0 1 0,0-1 1,0 0-1,1 1 0,-1-1 0,1 0 1,-1 0-1,1 0 0,0 1 0,-1-1 1,1 0-1,0 0 0,0 0 0,0 0 0,1-3 1,3-43 302,-4 46-312,3-7 8,0-1 0,0 0 0,1 1 0,0 0 0,0-1 0,1 2 0,1-1 0,-1 1 0,2-1 1,-1 2-1,1-1 0,0 1 0,0 0 0,1 0 0,0 1 0,0 0 0,10-5 0,0-1-90,1 2 0,0 0 0,0 1-1,1 1 1,0 0 0,1 2 0,26-5-1,10 5-1945,-1 3 0,1 3 0,78 8 0,35 1 492,-169-9 1634,0-1 0,0 1 0,0-1 0,1 1 0,-2-1-1,1 1 1,0-1 0,0 1 0,0-1 0,0 0 0,0 0 0,0 0 0,-1 1 0,1-1 0,0 0-1,-1 0 1,1 0 0,0 0 0,-1 0 0,0 0 0,1 0 0,-1 0 0,1 0 0,-1 0-1,0-1 1,0 1 0,0 0 0,0 0 0,0 0 0,0 0 0,0-3 0,0 3-8,0 0 0,1 0 0,-1-1 1,0 1-1,-1 0 0,1-1 0,0 1 0,0 0 1,0-1-1,-1 1 0,1 0 0,-1 0 0,1-1 0,-1 1 1,1 0-1,-1 0 0,0 0 0,1 0 0,-1 0 1,0 0-1,0 0 0,0 0 0,0 0 0,0 0 1,0 0-1,0 1 0,0-1 0,-2 0 0,-4-1-1,-1 1-1,0 0 1,1 1-1,-1 0 1,0 0-1,1 1 1,-1 0-1,0 0 1,1 1-1,-1 0 1,1 0-1,0 1 1,-1 0-1,1 0 1,1 1-1,-1 0 1,0 0-1,1 0 1,0 1-1,0 0 1,0 0-1,1 1 0,-10 11 1,7-6-112,1 0 0,0 0 0,0 1 1,1 0-1,1 1 0,0-1 0,0 1 0,1 0 0,1 0 0,1 0 1,-1 0-1,2 1 0,0 13 0,1-26 10,0 0 0,1 0 0,-1 0 1,1 0-1,-1 1 0,1-1 0,-1 0 0,1 0 0,0-1 0,0 1 0,-1 0 1,1 0-1,0 0 0,0 0 0,0-1 0,0 1 0,0 0 0,0-1 0,0 1 0,0-1 1,0 1-1,0-1 0,0 1 0,1-1 0,-1 0 0,0 0 0,0 1 0,0-1 1,0 0-1,1 0 0,-1 0 0,0 0 0,0-1 0,0 1 0,3-1 0,1 1 5,0 0 0,1-1-1,-1 0 1,0 0 0,0-1-1,0 1 1,7-4-1,7-8 29,0-2-1,-1 0 0,-1 0 0,29-36 0,4-3 270,-49 53-269,-1 1 1,1-1 0,-1 0 0,1 1 0,-1-1-1,1 1 1,0-1 0,-1 1 0,1-1 0,0 1-1,0-1 1,-1 1 0,1 0 0,0-1-1,0 1 1,-1 0 0,1 0 0,0-1 0,0 1-1,0 0 1,0 0 0,-1 0 0,1 0 0,0 0-1,0 0 1,0 1 0,-1-1 0,1 0-1,2 1 1,-2 0-21,0 0 0,1 0 0,-1 1 0,0-1 0,0 0 0,0 1 0,0-1 0,0 1 0,0 0 0,0-1 0,-1 1 0,1 0 0,0 1 0,11 60-139,-12-60 186,0 32-26,4 14 94,-4-48-130,0-1 1,1 1-1,-1-1 1,0 0-1,1 1 1,-1-1 0,1 0-1,-1 0 1,0 1-1,1-1 1,-1 0-1,1 0 1,-1 0-1,1 1 1,-1-1-1,1 0 1,-1 0-1,1 0 1,-1 0-1,1 0 1,-1 0-1,1 0 1,-1 0-1,1 0 1,-1 0-1,1 0 1,-1 0-1,1 0 1,-1-1 0,0 1-1,1 0 1,-1 0-1,1 0 1,0-1-1,18-9 37,24-31 27,-33 31-39,0-1 0,1 2-1,0-1 1,1 1 0,24-14 0,-35 22-16,1 1 1,-1-1-1,1 0 1,-1 1 0,1-1-1,0 1 1,-1-1-1,1 1 1,0 0 0,-1 0-1,1 0 1,0 0-1,-1 0 1,1 0 0,0 0-1,-1 0 1,1 1-1,0-1 1,-1 0 0,1 1-1,-1 0 1,1-1-1,0 1 1,-1 0 0,0 0-1,1 0 1,-1 0-1,0 0 1,1 0 0,-1 0-1,2 3 1,2 3-11,-1 0 1,0 1 0,0-1 0,-1 1-1,4 13 1,-5-15 13,0 1 0,0-1 0,1 0-1,0 0 1,0 0 0,0 0 0,1 0 0,5 5 0,-9-10-13,1-1-1,0 1 1,0-1 0,0 1 0,0-1 0,0 0-1,0 1 1,0-1 0,0 0 0,0 0 0,0 0 0,0 0-1,0 0 1,0 0 0,0 0 0,1 0 0,-1 0-1,0 0 1,0-1 0,0 1 0,0 0 0,0-1 0,0 1-1,-1 0 1,1-1 0,0 0 0,0 1 0,0-1-1,0 1 1,0-1 0,-1 0 0,2-1 0,30-33 98,-21 22-59,-3 4-31,0 0 1,0 1-1,0 0 1,1 0-1,0 1 0,18-12 1,-26 19-7,0 0 1,0 0-1,-1 0 1,1 0 0,0 0-1,-1 1 1,1-1-1,0 0 1,0 0-1,-1 0 1,1 1 0,0-1-1,-1 0 1,1 1-1,0-1 1,-1 0-1,1 1 1,-1-1 0,1 1-1,-1-1 1,1 1-1,-1-1 1,1 1-1,-1 0 1,1-1-1,-1 1 1,0-1 0,1 1-1,-1 1 1,13 24-16,-10-20 15,3 7 31,-1-2-45,0-1 1,0 0-1,1 0 0,14 17 1,-19-26 12,0 1 0,0-1 0,1 1 0,-1-1 0,1 0 0,-1 1 0,1-1 0,-1 0 0,1 0 0,0 0 0,0 0 0,-1-1 0,1 1 0,0 0 0,0-1 0,0 0 0,0 1 0,0-1 0,0 0 0,0 0 0,0 0 0,0 0 0,0 0 0,-1 0 0,1 0 0,0-1 0,0 1 0,0-1 1,0 0-1,0 1 0,0-1 0,-1 0 0,1 0 0,0 0 0,2-2 0,12-12 21,-1 0 0,0 0 0,-1-2 1,-1 1-1,18-32 0,-22 35-17,-9 13-4,0 0 0,0-1 0,0 1 0,1 0 0,-1-1 0,0 1 0,0-1 0,1 1 0,-1 0 0,0 0 0,1-1 0,-1 1 0,0 0 0,1-1 0,-1 1 0,0 0 0,1 0 1,-1 0-1,1-1 0,-1 1 0,0 0 0,1 0 0,-1 0 0,1 0 0,-1 0 0,0 0 0,1 0 0,-1 0 0,1 0 0,-1 0 0,1 0 0,-1 0 0,1 0 0,-1 0 0,0 0 0,1 1 0,-1-1 0,1 0 0,-1 0 0,0 0 0,1 1 0,-1-1 0,0 0 0,1 1 0,14 19-27,-8-10 43,0-4-15,0 0-1,1-1 1,0 0 0,0 0 0,0-1-1,0 0 1,1-1 0,0 1 0,0-2-1,0 1 1,0-1 0,0-1 0,0 1-1,0-1 1,1-1 0,-1 0-1,0 0 1,1-1 0,-1-1 0,11-1-1,-17 1 4,1 1-1,0-1 1,0 0 0,-1 0-1,1 0 1,-1-1-1,0 1 1,0-1-1,0 0 1,0 1-1,0-2 1,0 1-1,-1 0 1,1 0 0,-1-1-1,0 1 1,0-1-1,-1 0 1,1 1-1,-1-1 1,3-8-1,-1-3 18,0-1 0,-1 1 0,0-1 0,-1-21-1,-2 36-11,1 0-1,0 0 0,-1 0 1,1 0-1,-1 0 0,1-1 1,-1 1-1,0 0 0,1 1 1,-1-1-1,0 0 0,0 0 1,1 0-1,-1 0 0,0 0 1,0 1-1,0-1 0,0 0 1,0 1-1,0-1 0,0 1 1,0-1-1,-1 1 0,1 0 1,0-1-1,0 1 0,0 0 0,0 0 1,0 0-1,-1 0 0,1 0 1,-2 0-1,-1 0-5,1 0 0,-1 0 1,1 0-1,-1 0 0,1 1 0,-1-1 0,1 1 0,-1 0 1,1 0-1,-6 3 0,4-1 0,1 1 0,0 0 0,0 0 0,0 0-1,0 1 1,1-1 0,-1 1 0,1 0 0,0 0 0,1 0 0,-1 0 0,1 1 0,0-1 0,0 1 0,1-1-1,-2 10 1,0 9-35,0 0 0,2 37 0,1-57 27,0-1-4,0 0 1,0 0-1,1 1 0,0-1 0,-1 0 0,1 0 0,0 0 0,1 0 0,-1 0 0,0 0 0,1 0 0,0-1 0,-1 1 0,1 0 0,0-1 0,0 1 0,1-1 0,-1 0 0,3 3 0,1-1-9,0-1 0,-1 1 0,2-1 1,-1 0-1,0 0 0,0-1 0,1 0 0,0 0 1,6 1-1,-5-1 7,0-1 0,0 0 0,0 0 1,0-1-1,0 0 0,0 0 0,0-1 1,0 0-1,0 0 0,0-1 0,0 0 0,0-1 1,-1 1-1,1-1 0,-1-1 0,10-5 1,-6-2 7,0-1 0,-1 0 0,-1 0 0,0-1 0,0 0 1,-1 0-1,-1-1 0,0 0 0,-1 0 0,7-27 1,2-16 45,12-89 1,-13 58 29,-3 32 129,-3 20 504,-1-1 1,2-67-1,-9 103-250,-2 7-292,-15 36-143,2 2 0,2 0-1,1 1 1,3 0 0,-5 49-1,9 163-111,5-248 63,1 0 1,0 0-1,0 0 0,1 0 1,0 0-1,1-1 1,0 1-1,0-1 0,1 0 1,0 0-1,8 12 0,-9-16-2,1 1-1,0-1 0,0 0 0,0 0 0,0 0 0,1 0 0,-1-1 0,1 0 0,0 0 0,0 0 0,0 0 0,0-1 1,1 0-1,-1 0 0,0-1 0,1 1 0,0-1 0,-1 0 0,10 0 0,-6-1 10,0 0 0,0 0 0,0-1 0,0 0 1,0-1-1,-1 0 0,1 0 0,0-1 0,-1 0 0,1-1 0,-1 1 0,0-2 0,0 1 0,-1-1 0,1 0 0,-1-1 1,0 0-1,0 0 0,-1 0 0,0-1 0,6-9 0,-1 4 36,-2-1 0,0 0 0,0-1 0,-1 0 0,-1 0 0,0-1 0,-1 0 0,-1 0 0,0-1 0,-1 1 0,-1-1 0,0 0 0,-1 0 0,-1-22 0,-1 37-6,1 0 1,-1 0 0,0 1 0,0-1 0,0 0 0,0 0-1,-1 0 1,1 0 0,0 1 0,0-1 0,0 0-1,-1 0 1,1 0 0,0 1 0,-1-1 0,1 0-1,-1 0 1,1 1 0,-1-1 0,1 0 0,-1 1-1,1-1 1,-1 0 0,0 1 0,1-1 0,-1 1 0,0-1-1,1 1 1,-1 0 0,0-1 0,0 1 0,1 0-1,-1-1 1,0 1 0,0 0 0,0 0 0,0 0-1,1 0 1,-1 0 0,0 0 0,0 0 0,0 0-1,0 0 1,0 0 0,1 0 0,-1 0 0,0 1 0,0-1-1,0 0 1,1 1 0,-1-1 0,-1 1 0,-2 1-4,1-1 0,-1 1 0,1 0 0,-1 0 0,1 0 0,0 1 0,0-1 0,0 1 0,0-1 0,-3 6 1,-1 3-37,1 1 0,0 0 1,1 1-1,1-1 0,0 1 1,1 0-1,0 0 0,0 0 1,2 0-1,0 1 1,0-1-1,1 0 0,3 20 1,-3-32 23,1 0 1,0 0-1,-1 0 0,1 0 1,0 0-1,0 0 1,-1 0-1,1-1 1,0 1-1,0 0 1,0 0-1,0-1 1,0 1-1,0 0 1,0-1-1,0 1 0,1-1 1,-1 1-1,0-1 1,0 0-1,0 0 1,0 1-1,1-1 1,-1 0-1,0 0 1,2 0-1,41 0 6,-31-1-6,-1 0 5,0 0-1,0-1 1,-1 0-1,22-8 1,-21 6-20,0 1 1,0 0-1,0 0 0,25 0 1,-31 2 17,1 1 0,0 0 0,-1 1 0,1 0 0,-1 0 1,1 0-1,-1 1 0,8 2 0,-12-2 5,0-1-1,0 0 0,0 1 1,-1-1-1,1 1 1,0 0-1,-1-1 0,1 1 1,-1 0-1,1 0 1,-1 0-1,0 0 0,0 0 1,0 0-1,0 0 1,0 1-1,0-1 1,-1 0-1,1 0 0,-1 1 1,1-1-1,-1 0 1,0 1-1,0-1 0,-1 4 1,2-5 5,-1 0 0,0-1 0,1 1 0,-1 0 0,0 0 0,0 0 0,0 0 0,0 0 0,0-1 0,0 1-1,0 0 1,0 0 0,-1 0 0,1 0 0,0 0 0,0-1 0,-1 1 0,1 0 0,0 0 0,-1 0 0,1-1 0,-1 1 0,1 0 0,-1-1 0,1 1 0,-1 0 0,0-1 0,1 1 0,-1-1 0,0 1 0,1-1 0,-1 1 0,0-1 0,0 1 0,1-1 0,-1 0 0,0 1 0,0-1 0,0 0 0,0 0 0,1 0 0,-1 0 0,0 0 0,0 0-1,0 0 1,0 0 0,0 0 0,1 0 0,-1 0 0,-1-1 0,1-23 371,1 18-360,1-1 0,1 1 0,0 0 0,-1 0 0,2 0 0,-1 0 0,1 0-1,0 0 1,0 1 0,0-1 0,1 1 0,0 0 0,0 0 0,9-8-1,10-9-3,43-32-1,-53 44-31,-2 1-4,15-13-115,2 1 0,0 1 0,1 2 1,2 0-1,56-23 0,-67 38 577,-5 5-4334,-14-2 3763,-1 0 0,0 0 0,0 0 1,0 0-1,1 0 0,-1 0 0,0 0 0,0 0 0,0 0 0,0 1 1,1-1-1,-1 0 0,1 2-1461,-1-2 1461,0 0 0,0 0 0,0 0 0,0 1 0,0-1 1,0 0-1,0 0 0,0 0 0,0 1 0,0-1 0,0 0 0,0 0 1,0 0-1,0 0 0,0 1 0,0-1 0,0 0 0,0 0 0,0 1 1,-18 10-5679,-13-1-5786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8"/>
    </inkml:context>
    <inkml:brush xml:id="br0">
      <inkml:brushProperty name="width" value="0.05" units="cm"/>
      <inkml:brushProperty name="height" value="0.05" units="cm"/>
      <inkml:brushProperty name="color" value="#E71224"/>
    </inkml:brush>
  </inkml:definitions>
  <inkml:trace contextRef="#ctx0" brushRef="#br0">0 26 15847,'0'0'9823,"33"-1"-9566,204-10-71,-194 9-1094,171-6 2714,-156 6-5132,-17 3-5197,-66-3-2301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79"/>
    </inkml:context>
    <inkml:brush xml:id="br0">
      <inkml:brushProperty name="width" value="0.05" units="cm"/>
      <inkml:brushProperty name="height" value="0.05" units="cm"/>
      <inkml:brushProperty name="color" value="#E71224"/>
    </inkml:brush>
  </inkml:definitions>
  <inkml:trace contextRef="#ctx0" brushRef="#br0">7 140 7780,'0'0'11386,"-7"7"-5372,8-12-5937,-1-1 1,1 0 0,-1 0 0,1 0 0,1 0 0,-1 1 0,5-11 0,-5 14-78,0 0 0,0 0 0,0 0 0,1 0 0,-1 0-1,0 0 1,1 1 0,-1-1 0,1 0 0,0 1 0,-1 0 0,1-1 0,0 1 0,0 0 0,0 0 0,0 0 0,0 0 0,0 0 0,0 0 0,0 0 0,1 1-1,-1-1 1,0 1 0,0 0 0,3 0 0,-4 0-1,0 1-1,0 0 0,0 0 1,-1 0-1,1 0 0,0 0 1,0 0-1,-1 0 0,1 0 1,-1 0-1,1 1 1,-1-1-1,0 0 0,1 0 1,-1 0-1,0 1 0,0-1 1,0 0-1,0 2 0,3 27 6,-4-19-29,0 15-89,3-22 67,2-15 35,1-4 35,1 0-1,1 0 0,12-20 0,-17 30-10,1 0 0,0 0 0,1 0 0,-1 1 1,1 0-1,0-1 0,0 1 0,0 1 0,1-1 0,-1 1 1,1 0-1,0 0 0,8-4 0,-12 6-14,0 1 0,0 0 0,-1 0 0,1 0 0,0-1 0,0 1 0,0 0 0,0 0 0,0 0 0,0 0 0,0 0 0,0 1 0,0-1 0,-1 0 0,1 0 0,0 1 0,0-1 0,0 0 0,0 1 0,-1-1 0,1 1 0,0-1 0,0 1 0,-1-1 0,1 1 0,0 0 0,11 27 31,-9 40-86,-3-57-48,-1 11-231,-1 30-687,2-50 740,0 0 0,1 0-1,-1 0 1,0 0-1,0 0 1,1 0-1,-1 0 1,1 0-1,0 0 1,-1-1 0,1 1-1,0 0 1,0 0-1,0-1 1,0 1-1,1 0 1,-1-1-1,3 3 1,11 4-4004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0"/>
    </inkml:context>
    <inkml:brush xml:id="br0">
      <inkml:brushProperty name="width" value="0.05" units="cm"/>
      <inkml:brushProperty name="height" value="0.05" units="cm"/>
      <inkml:brushProperty name="color" value="#E71224"/>
    </inkml:brush>
  </inkml:definitions>
  <inkml:trace contextRef="#ctx0" brushRef="#br0">1 182 9540,'0'0'5368,"2"-19"-3303,2 0-1473,8-63 1444,-8 20 4711,-4 92-6277,-7 361 609,0 10-4213,8-400 2255,-1-1 659,1 1 1,-1-1-1,0 0 0,0 0 0,1 0 0,-1 0 1,0 0-1,1 0 0,-1 1 0,0-1 1,1 0-1,-1 0 0,0 0 0,1 0 0,-1 0 1,0 0-1,1 0 0,-1 0 0,0 0 0,1-1 1,-1 1-1,0 0 0,1 0 0,-1 0 1,0 0-1,1 0 0,-1 0 0,0-1 0,1 1 1,9-8-4522</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1"/>
    </inkml:context>
    <inkml:brush xml:id="br0">
      <inkml:brushProperty name="width" value="0.05" units="cm"/>
      <inkml:brushProperty name="height" value="0.05" units="cm"/>
      <inkml:brushProperty name="color" value="#E71224"/>
    </inkml:brush>
  </inkml:definitions>
  <inkml:trace contextRef="#ctx0" brushRef="#br0">1 100 12358,'0'0'2185,"0"-16"106,0-43-308,0 34 3785,10 659-4269,-10-620-1680,3 54 249,-3-64-372,1 0 1,0 0-1,0-1 0,0 1 1,0 0-1,1 0 0,-1 0 1,1-1-1,0 1 0,0-1 0,1 1 1,-1-1-1,5 5 0,-3-6-2110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2"/>
    </inkml:context>
    <inkml:brush xml:id="br0">
      <inkml:brushProperty name="width" value="0.05" units="cm"/>
      <inkml:brushProperty name="height" value="0.05" units="cm"/>
      <inkml:brushProperty name="color" value="#E71224"/>
    </inkml:brush>
  </inkml:definitions>
  <inkml:trace contextRef="#ctx0" brushRef="#br0">0 31 15239,'0'0'7878,"11"14"-7088,15 25-359,-13-18-369,0 0 0,1-1 0,2-1 0,0-1 0,0 0-1,26 20 1,-37-35-71,1 0 0,0 0 0,0-1 0,0 0 1,0 0-1,0-1 0,0 0 0,1 0 0,-1 0 0,0-1 0,1 1 0,-1-2 0,0 1 0,1-1 0,-1 0 0,0 0 0,0 0 0,0-1 0,0 0 0,0-1 0,0 1 0,0-1 0,-1 0 0,1 0 0,8-8 0,6-4 38,-1-1-1,0 0 1,-1-2 0,-1 0-1,16-22 1,38-61 54,-73 162-7657,-10-23-1945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6"/>
    </inkml:context>
    <inkml:brush xml:id="br0">
      <inkml:brushProperty name="width" value="0.05" units="cm"/>
      <inkml:brushProperty name="height" value="0.05" units="cm"/>
      <inkml:brushProperty name="color" value="#E71224"/>
    </inkml:brush>
  </inkml:definitions>
  <inkml:trace contextRef="#ctx0" brushRef="#br0">103 58 9588,'0'0'9466,"4"-13"-8441,-1 2-1538,7-23 3369,-7 39-1019,-2 29-1421,-6 201-320,5-229-91,0 1 0,1 0 0,0 0 0,0-1-1,1 1 1,-1-1 0,2 1 0,-1-1 0,1 0-1,0 1 1,0-2 0,0 1 0,1 0 0,0 0-1,8 7 1,-9-9 0,1 0 0,0-1 0,0 0 1,1 0-1,-1 0 0,1-1 0,-1 1 0,1-1 0,0 0 0,0-1 0,0 1 1,0-1-1,0 0 0,0 0 0,0 0 0,0-1 0,0 0 0,0 0 0,1 0 1,-1 0-1,6-2 0,-7 0 1,0 0 1,0 0-1,0 0 1,0 0 0,0-1-1,-1 1 1,1-1-1,-1 0 1,1 0-1,-1-1 1,0 1-1,0-1 1,-1 1 0,1-1-1,-1 0 1,1 0-1,-1 0 1,2-7-1,3-6 0,-1 1-1,0-1 1,4-26 0,-3 6 75,-3 0 1,1-44 0,-5 80 460,0 11-404,-27 169-58,5 228 251,-40 366 600,60-753-904,1-13-19,1 0-1,-1 0 1,0 1-1,0-1 1,-1 0-1,0 0 1,-1 0-1,1 0 1,-1-1 0,0 1-1,-8 10 1,9-15 4,0-1 1,0 0-1,0 0 1,0 0-1,-1 0 1,1-1 0,0 1-1,-1-1 1,1 1-1,0-1 1,-1 0-1,1 0 1,0 0 0,-1 0-1,1 0 1,-1 0-1,1-1 1,0 1-1,-3-1 1,-1-1 16,1 0-1,-1 1 1,1-2-1,-1 1 0,1-1 1,-8-5-1,1-1-6,1-2-1,0 1 0,1-1 1,0-1-1,1 0 1,1 0-1,0-1 0,0 0 1,1-1-1,1 1 0,0-1 1,1 0-1,0-1 0,-2-16 1,-1-9 6,2-2 0,2 1 0,2-79 0,3 108-34,1 0 1,1 0 0,0 1 0,0-1-1,1 1 1,0 0 0,1 0 0,0 0 0,1 1-1,0 0 1,1 0 0,0 0 0,1 1-1,0 0 1,0 0 0,0 1 0,1 0-1,14-9 1,-2 2-512,1 1-1,0 0 1,1 2-1,1 0 1,0 2-1,0 1 1,38-10-1,61-6-6869,-83 14 2676</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3"/>
    </inkml:context>
    <inkml:brush xml:id="br0">
      <inkml:brushProperty name="width" value="0.05" units="cm"/>
      <inkml:brushProperty name="height" value="0.05" units="cm"/>
      <inkml:brushProperty name="color" value="#E71224"/>
    </inkml:brush>
  </inkml:definitions>
  <inkml:trace contextRef="#ctx0" brushRef="#br0">289 69 16760,'0'0'5752,"-21"-13"-4336,-67-36-573,87 48-825,-1 0-1,1 0 1,-1 1 0,1-1-1,-1 0 1,0 1-1,1-1 1,-1 1-1,0 0 1,0 0 0,1-1-1,-1 1 1,0 0-1,0 0 1,1 1-1,-1-1 1,0 0-1,0 1 1,1-1 0,-1 1-1,0-1 1,1 1-1,-1 0 1,1 0-1,-1-1 1,1 1 0,-1 0-1,1 1 1,-1-1-1,1 0 1,0 0-1,0 0 1,0 1 0,0-1-1,0 1 1,0-1-1,0 1 1,0-1-1,0 1 1,1-1-1,-1 1 1,1 0 0,-1 0-1,1-1 1,-1 4-1,-2 4 34,-7 18 99,1 1 0,2-1 0,1 2 0,-5 45 0,1 120 473,10-169-534,8 412 746,-1-263-701,-7-125-91,0-48-134,-1-21-2670,0 12 1954,-1 0 0,0-1 1,-1 1-1,0 0 0,0 0 1,-1 0-1,0 1 0,-7-11 1,-6-13-3388,-8-20-7043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4"/>
    </inkml:context>
    <inkml:brush xml:id="br0">
      <inkml:brushProperty name="width" value="0.05" units="cm"/>
      <inkml:brushProperty name="height" value="0.05" units="cm"/>
      <inkml:brushProperty name="color" value="#E71224"/>
    </inkml:brush>
  </inkml:definitions>
  <inkml:trace contextRef="#ctx0" brushRef="#br0">0 46 12886,'0'0'7382,"20"-4"-6451,18-4-743,0 2 0,1 2-1,-1 1 1,46 3 0,-50 3-162,1 1-421,51-3 1,-59-14 609,1-2 199,-27 15-406,0 0-1,0 0 1,0 0-1,0 0 1,0 0-1,0 0 1,0 0-1,0 0 1,0 1-1,0-1 1,0 0-1,0 1 1,0-1-1,0 0 1,0 1-1,0-1 1,-1 1-1,1 0 1,0-1-1,0 1 1,-1 0-1,1-1 0,0 1 1,-1 0-1,1 0 1,0-1-1,-1 1 1,1 0-1,0 1 1,19 53 21,-17-46-38,-1-1 0,2 1 0,-1 0-1,1-1 1,0 0 0,7 11 0,-9-18-7,-1 1 0,0-1 0,0 0 0,1-1 0,-1 1 0,1 0 0,-1 0 0,1 0 0,-1-1 0,1 1 0,-1-1-1,1 1 1,0-1 0,-1 0 0,1 0 0,0 0 0,-1 0 0,1 0 0,0 0 0,-1 0 0,1 0 0,0-1 0,-1 1 0,1 0 0,-1-1 0,1 0 0,2 0 0,45-25 145,-38 19-118,-8 5 17,-1 1 1,1-1-1,0 1 1,0-1 0,0 1-1,0 0 1,0 0-1,0 0 1,5 0 0,-7 1-31,1 1 1,-1-1-1,1 1 1,-1-1-1,0 1 1,0 0-1,1-1 1,-1 1-1,0 0 1,0 0-1,0 0 1,0 0-1,0 0 1,0 0 0,0 0-1,0 0 1,0 0-1,0 1 1,0-1-1,-1 0 1,1 2-1,0-1-9,0-1-1,0 1 1,0-1-1,0 0 1,0 1-1,0-1 1,1 0-1,-1 0 1,0 0-1,1 0 1,-1 0-1,0 0 1,1 0-1,-1 0 1,1 0-1,0-1 1,-1 1-1,1-1 1,0 1-1,-1-1 0,1 0 1,2 1-1,36-9 127,-38 7-113,1-1 1,0 1-1,-1 0 0,1 1 1,0-1-1,0 0 0,-1 1 1,1-1-1,0 1 1,0 0-1,0 0 0,0 0 1,-1 0-1,1 1 0,0-1 1,0 1-1,0-1 1,-1 1-1,1 0 0,0 0 1,-1 0-1,1 1 0,4 2 1,29 26-1230,8-7-3944,-20-16-55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5"/>
    </inkml:context>
    <inkml:brush xml:id="br0">
      <inkml:brushProperty name="width" value="0.05" units="cm"/>
      <inkml:brushProperty name="height" value="0.05" units="cm"/>
      <inkml:brushProperty name="color" value="#E71224"/>
    </inkml:brush>
  </inkml:definitions>
  <inkml:trace contextRef="#ctx0" brushRef="#br0">100 0 10885,'0'0'10872,"-10"2"-10331,6-1-514,-1-1 0,1 1 0,0 0 0,0 1-1,0-1 1,-1 1 0,2 0 0,-1 0 0,0 0 0,0 0-1,1 1 1,-1 0 0,1-1 0,0 1 0,0 0 0,0 1 0,0-1-1,0 0 1,1 1 0,-1 0 0,1 0 0,0-1 0,0 1-1,1 0 1,-1 0 0,1 1 0,0-1 0,0 0 0,0 0-1,1 1 1,-1-1 0,1 6 0,0-8-35,1 0 0,0-1 0,-1 1 0,1 0 0,0 0 1,0-1-1,0 1 0,0 0 0,0-1 0,0 1 0,0-1 0,1 1 0,-1-1 0,1 0 0,-1 0 1,1 1-1,-1-1 0,1 0 0,0 0 0,-1 0 0,1-1 0,0 1 0,0 0 0,0-1 0,0 1 1,-1-1-1,1 0 0,0 1 0,4-1 0,62 5-1632,-64-5 1375,9 0-384,-9 0 248,1 1-1,-1-1 1,0 0 0,0 0 0,0 0 0,0-1-1,0 0 1,0 1 0,0-1 0,0-1 0,0 1-1,0-1 1,0 1 0,0-1 0,-1 0 0,1 0 0,3-4-1,15-17-4221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6"/>
    </inkml:context>
    <inkml:brush xml:id="br0">
      <inkml:brushProperty name="width" value="0.05" units="cm"/>
      <inkml:brushProperty name="height" value="0.05" units="cm"/>
      <inkml:brushProperty name="color" value="#E71224"/>
    </inkml:brush>
  </inkml:definitions>
  <inkml:trace contextRef="#ctx0" brushRef="#br0">0 0 10341,'0'0'12520,"2"4"-12344,0 1-183,0 1 0,1-1-1,-1 0 1,2 1 0,-1-1 0,6 7-1,-8-11-9,0 0-1,0 0 0,0 0 0,0 0 1,1-1-1,-1 1 0,0 0 0,0 0 1,1-1-1,-1 1 0,0-1 0,1 1 1,-1-1-1,0 0 0,1 1 0,-1-1 0,1 0 1,-1 0-1,0 0 0,1 0 0,-1 0 1,1 0-1,-1-1 0,0 1 0,1 0 1,-1-1-1,0 1 0,1-1 0,-1 1 1,0-1-1,0 0 0,1 0 0,-1 1 1,0-1-1,0 0 0,0 0 0,1-1 1,1 0-5,-1-1 41,1 0-1,-1 1 0,1 0 1,0-1-1,0 1 1,0 1-1,0-1 0,1 0 1,-1 1-1,0-1 0,5 0 1,-6 2-246,0 1-1,-1 0 1,1 0 0,0 0 0,0 0 0,-1 0-1,1 0 1,0 0 0,-1 0 0,1 1 0,-1-1-1,0 0 1,1 1 0,-1 0 0,0-1 0,0 1-1,0 0 1,0-1 0,0 1 0,0 0 0,-1 0-1,2 3 1,10 18-5565</inkml:trace>
  <inkml:trace contextRef="#ctx0" brushRef="#br0" timeOffset="1">284 328 11477,'0'0'10309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8"/>
    </inkml:context>
    <inkml:brush xml:id="br0">
      <inkml:brushProperty name="width" value="0.05" units="cm"/>
      <inkml:brushProperty name="height" value="0.05" units="cm"/>
      <inkml:brushProperty name="color" value="#E71224"/>
    </inkml:brush>
  </inkml:definitions>
  <inkml:trace contextRef="#ctx0" brushRef="#br0">65 474 13478,'0'0'12256,"-7"16"-12103,1-1-124,-1 1 1,2 0 0,0 1-1,1-1 1,1 1 0,-3 33 0,6-48-45,0-1 1,0 1 0,0-1 0,0 0-1,1 1 1,-1-1 0,0 0 0,1 1-1,-1-1 1,1 0 0,0 0 0,-1 1-1,1-1 1,0 0 0,0 0 0,-1 0-1,1 0 1,0 0 0,0 0 0,0 0-1,0 0 1,0 0 0,1-1 0,-1 1-1,0 0 1,2 0 0,1 0-5,0 1-1,0-1 1,0-1 0,0 1 0,0-1 0,0 1-1,0-1 1,0 0 0,6-1 0,-4 0 10,0 1 1,0-2 0,0 1 0,-1 0 0,1-1 0,0 0 0,-1 0-1,1-1 1,-1 0 0,0 0 0,0 0 0,0 0 0,7-7 0,-9 6 2,-1 1 1,0-1-1,0 0 1,0 0 0,0 1-1,-1-1 1,0 0-1,1 0 1,-2 0 0,1-1-1,0 1 1,-1 0-1,0 0 1,1 0 0,-2 0-1,1-1 1,0 1-1,-1 0 1,0 0-1,0 0 1,0 0 0,-1 0-1,1 0 1,-1 0-1,0 0 1,0 1 0,0-1-1,-1 1 1,-3-5-1,-8-8-33,0 0 1,-2 1-1,0 1 0,-27-19 0,15 11 41,26 20-4,-1 0-1,0 0 1,1 0 0,-1-1 0,1 1 0,0-1-1,0 1 1,0-1 0,0 0 0,0 0 0,0 0-1,1 0 1,0 0 0,-1 0 0,1-1 0,0 1 0,1 0-1,-1 0 1,1-1 0,-1 1 0,1-4 0,1 3-5,0 0 1,0 0-1,0 0 1,1 0-1,-1 0 1,1 1 0,0-1-1,0 1 1,1-1-1,-1 1 1,1 0 0,0-1-1,-1 2 1,1-1-1,1 0 1,5-4-1,87-64-89,68-55 216,-151 115-9,42-34 382,-52 43-383,-1 1 0,1-1 0,0 0 0,-1 1 0,1-1-1,0 1 1,0 0 0,0 0 0,0 0 0,0 0 0,0 1 0,0-1 0,0 1 0,0 0 0,1 0 0,-1 0 0,5 1 0,-6 0-70,0 0 1,-1 1 0,1-1-1,-1 1 1,1-1-1,-1 1 1,1 0-1,-1 0 1,0-1 0,0 1-1,0 0 1,0 0-1,0 0 1,0 0-1,-1 0 1,1 0-1,-1 1 1,1-1 0,-1 0-1,0 0 1,0 0-1,0 0 1,0 1-1,0 1 1,0 4 55,2 40 3,-2 1 1,-2-1 0,-3 0 0,-1 1-1,-3-2 1,-1 0 0,-27 72-1,16-61-224,3 0 0,3 2-1,2-1 1,-9 117 0,21-138-12,7 72 1,-3-95 51,0 0 1,0-1-1,1 1 0,1-1 1,1 0-1,0-1 0,13 23 1,-13-26-267,-3-4 89,0 0 0,0-1 0,1 0 0,0 0 0,0 0 0,0 0 0,0 0 0,1-1 0,0 1 0,0-1 0,10 6 0,-14-10-132,-1 1 0,1-1 0,0 0 0,0 0 0,0 1 0,-1-1 0,1 0 0,0 0 1,0 0-1,0 0 0,-1 0 0,1 0 0,0 0 0,0 0 0,0-1 0,-1 1 0,1 0 0,0 0 0,1-1 1,3-9-5498</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89"/>
    </inkml:context>
    <inkml:brush xml:id="br0">
      <inkml:brushProperty name="width" value="0.05" units="cm"/>
      <inkml:brushProperty name="height" value="0.05" units="cm"/>
      <inkml:brushProperty name="color" value="#E71224"/>
    </inkml:brush>
  </inkml:definitions>
  <inkml:trace contextRef="#ctx0" brushRef="#br0">1 117 16424,'0'0'8724,"138"-59"-8180,-87 48-352,-4 1-192,-3 3-961,3-1-2096,0-3-1761,3 0-6852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0"/>
    </inkml:context>
    <inkml:brush xml:id="br0">
      <inkml:brushProperty name="width" value="0.05" units="cm"/>
      <inkml:brushProperty name="height" value="0.05" units="cm"/>
      <inkml:brushProperty name="color" value="#E71224"/>
    </inkml:brush>
  </inkml:definitions>
  <inkml:trace contextRef="#ctx0" brushRef="#br0">3 55 18136,'0'0'9018,"0"13"-8984,0-2-58,-1-1-8,0-1 0,1 1 0,0 0 0,1-1 0,0 1 0,0 0 0,1-1 0,1 0 0,4 13 0,-7-21 5,1 0 0,0-1-1,-1 1 1,1 0 0,0-1-1,0 1 1,0 0 0,0-1-1,0 1 1,-1-1 0,1 0-1,0 1 1,0-1 0,0 0-1,0 1 1,0-1 0,0 0-1,0 0 1,1 0 0,-1 0-1,0 0 1,0 0 0,0 0-1,0 0 1,0 0 0,0-1-1,0 1 1,0 0 0,0-1-1,0 1 1,0 0 0,-1-1-1,1 1 1,0-1 0,0 0-1,0 1 1,1-2 0,29-25 97,28-49 968,-49 111-977,-10-30-70,1-1 1,0 0-1,0 0 0,1 0 1,-1 1-1,1-1 0,0-1 1,0 1-1,0 0 0,1 0 0,-1-1 1,5 5-1,-4-6-5,0 0-1,0 0 0,0 0 1,0-1-1,0 1 1,0-1-1,1 0 1,-1 0-1,0 0 1,1 0-1,-1-1 1,0 1-1,1-1 0,-1 0 1,1 0-1,4-1 1,-6 1 26,1-1 0,-1 1 0,0-1 1,1 0-1,-1 0 0,0 0 0,1 0 0,-1 0 1,0 0-1,0-1 0,0 1 0,0-1 0,0 0 1,0 1-1,0-1 0,-1 0 0,1 0 0,-1 0 0,1 0 1,-1 0-1,0 0 0,0-1 0,0 1 0,0 0 1,0-1-1,0 1 0,-1-1 0,1 1 0,0-4 1,1-11-32,0 1-1,-1 0 1,-1-23 0,0 26-163,0 1-415,-1-4-1417,3 5-6802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1"/>
    </inkml:context>
    <inkml:brush xml:id="br0">
      <inkml:brushProperty name="width" value="0.05" units="cm"/>
      <inkml:brushProperty name="height" value="0.05" units="cm"/>
      <inkml:brushProperty name="color" value="#E71224"/>
    </inkml:brush>
  </inkml:definitions>
  <inkml:trace contextRef="#ctx0" brushRef="#br0">6 9 9428,'0'0'16960,"6"-3"-15978,-5 2-970,-1 1 1,1-1-1,0 1 0,-1-1 1,1 1-1,0 0 1,0-1-1,-1 1 0,1 0 1,0 0-1,0-1 1,-1 1-1,1 0 0,0 0 1,0 0-1,-1 0 1,1 0-1,0 0 1,0 0-1,0 0 0,-1 0 1,1 0-1,0 1 1,0-1-1,-1 0 0,1 1 1,0-1-1,0 0 1,-1 1-1,1-1 0,0 1 1,-1-1-1,1 1 1,-1-1-1,1 1 0,-1-1 1,1 1-1,-1-1 1,1 1-1,-1 0 0,1 0 1,-1-1-1,0 1 1,1 0-1,-1-1 0,0 1 1,0 0-1,1 1 1,0 8 29,-1 0 0,0-1 1,0 1-1,-2 11 0,2-18-45,-4 25 61,-13 47 0,12-58-233,1 0 0,0 1 0,1-1 0,1 1 1,0 0-1,2 0 0,2 29 0,-2-46 151,1 0 0,0 0 0,0 0-1,0-1 1,0 1 0,0 0 0,0-1 0,0 1 0,0-1 0,0 1-1,0-1 1,1 1 0,-1-1 0,0 0 0,0 0 0,0 1-1,0-1 1,1 0 0,-1 0 0,0 0 0,0 0 0,0 0 0,1-1-1,0 1 1,33-6 4,-27 1 38,0-1 0,-1 1 0,0-1 0,0-1 1,0 1-1,0-1 0,-1 0 0,0-1 0,-1 1 0,5-10 1,3-5 527,-1 0 0,14-38 0,-27 72-523,0 0 0,1 0 0,0-1 0,1 1 1,0 0-1,5 18 0,-1 3-4,-4-27-16,-1-2-2,1 0 1,0 1-1,-1-1 1,0 0-1,0 0 1,0 0-1,-1 0 1,1 1-1,-2 3 1,1-6-38,0-1 1,0 1 0,-1 0 0,1-1-1,0 0 1,-1 1 0,1-1 0,-1 0 0,0 0-1,1 0 1,-1 0 0,0 0 0,0 0-1,0 0 1,1-1 0,-1 1 0,0-1 0,0 1-1,0-1 1,0 0 0,-4 0 0,-15 3-2787,-1-2 1,1 0 0,-36-4-1,24-3-4021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2"/>
    </inkml:context>
    <inkml:brush xml:id="br0">
      <inkml:brushProperty name="width" value="0.05" units="cm"/>
      <inkml:brushProperty name="height" value="0.05" units="cm"/>
      <inkml:brushProperty name="color" value="#E71224"/>
    </inkml:brush>
  </inkml:definitions>
  <inkml:trace contextRef="#ctx0" brushRef="#br0">1 26 7331,'0'0'15047,"113"-26"-14310,-68 26-337,-1 0-400,-5 0-576,-4 4-1634,2 7-2480</inkml:trace>
  <inkml:trace contextRef="#ctx0" brushRef="#br0" timeOffset="1">802 156 8052,'0'0'20073,"-6"0"-22666,-9 0-2370,1 0-4977</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4"/>
    </inkml:context>
    <inkml:brush xml:id="br0">
      <inkml:brushProperty name="width" value="0.05" units="cm"/>
      <inkml:brushProperty name="height" value="0.05" units="cm"/>
      <inkml:brushProperty name="color" value="#E71224"/>
    </inkml:brush>
  </inkml:definitions>
  <inkml:trace contextRef="#ctx0" brushRef="#br0">206 132 16664,'0'0'2209,"0"-17"-24,0-47-195,0 13 3119,0 55-4805,0 795-667,0-798 349,0-1-1,-1 1 1,1-1 0,-1 1-1,1 0 1,0-1 0,-1 1-1,1-1 1,-1 0-1,1 1 1,-1-1 0,0 1-1,1-1 1,-1 0-1,1 1 1,-1-1 0,0 0-1,1 0 1,-1 1 0,0-1-1,1 0 1,-1 0-1,0 0 1,1 0 0,-1 0-1,0 0 1,1 0-1,-1 0 1,0 0 0,1 0-1,-1-1 1,0 1 0,1 0-1,-1 0 1,0 0-1,1-1 1,-1 1 0,0-1-1,-30-11-96,14-1 144,0-1 0,0-1 0,2-1 0,0 0 1,-19-27-1,4 5 483,30 39-500,-1-1 0,0 1 0,1 0 0,-1-1 0,1 1 0,-1 0 0,1 0 0,-1-1 0,1 1 0,0 0 0,-1 0 0,1 0 0,0-1 0,0 1 0,0 0 0,-1 0 0,1 0 0,0 0 0,0 0 0,0 0 0,0-1 0,0 1 0,1 0 0,-1 0 0,0 1 0,-1 34-123,1-28 107,1-1-1,0 0 1,0 0-1,0 0 1,1 1-1,0-1 1,0 0-1,0-1 1,1 1-1,0 0 1,1-1-1,6 10 1,-7-12-24,1 0 0,-1 0 0,0-1 0,1 1 0,0-1 0,0 0 0,0 0 0,0-1 0,0 1 0,1-1 0,-1 0 0,1 0 0,-1 0 1,1-1-1,0 0 0,0 0 0,0 0 0,-1 0 0,10 0 0,-6-2 24,-1 1 1,1-1-1,-1 0 0,1 0 1,-1-1-1,0 0 0,1-1 1,-1 0-1,0 0 0,0 0 1,-1-1-1,1 0 1,-1 0-1,0 0 0,0-1 1,0 0-1,0 0 0,-1-1 1,0 0-1,0 0 0,4-7 1,3-4-97,0-1 0,-2 0 0,0-1 0,13-37 0,-16 45-1053,5 7-4089,-4 4-1221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7"/>
    </inkml:context>
    <inkml:brush xml:id="br0">
      <inkml:brushProperty name="width" value="0.05" units="cm"/>
      <inkml:brushProperty name="height" value="0.05" units="cm"/>
      <inkml:brushProperty name="color" value="#E71224"/>
    </inkml:brush>
  </inkml:definitions>
  <inkml:trace contextRef="#ctx0" brushRef="#br0">1 35 13190,'0'0'7363,"18"-6"-7098,-6 2-255,1-1-1,1 0 1,0 1-1,1 1 0,-1 0 0,1 1 0,-1 0 1,1 1-1,18 2 0,-32-1-114,1 1 0,-1 0 0,1 0 0,-1-1 0,0 1 0,0 0 0,0 0-1,1 0 1,-1 0 0,0 0 0,0 1 0,0-1 0,0 0 0,-1 0 0,1 1 0,0-1 0,-1 1 0,1-1 0,0 0 0,-1 1 0,0-1 0,1 1 0,-1-1 0,0 1 0,0-1 0,0 1-1,0 0 1,0-1 0,0 1 0,0-1 0,0 1 0,-1 1 0,0 3-192,1 1-1,-2-1 1,1 0 0,0 0 0,-1-1-1,0 1 1,-3 6 0,-5 1 216,0 0 0,0-1 1,-1 0-1,-1-1 1,-24 19-1,-19 19 4108,54-49-3953,1 0 0,0 0 0,-1 1 0,1-1 0,0 0 0,0 0 0,-1 1 0,1-1 0,0 0 0,0 0 0,-1 1 0,1-1 0,0 0 0,0 1 0,0-1 0,0 0 0,-1 1 0,1-1 0,0 0 0,0 1 1,0-1-1,0 1 0,0-1 0,0 0 0,0 1 0,0-1 0,0 0 0,0 1 0,0-1 0,0 1 0,0-1 0,1 0 0,-1 1 0,0-1 0,0 0 0,0 1 0,0-1 0,1 1 0,16 4 1145,35-4-950,-42-2-56,10 1-512,46 0 36,-23 0-6954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5"/>
    </inkml:context>
    <inkml:brush xml:id="br0">
      <inkml:brushProperty name="width" value="0.05" units="cm"/>
      <inkml:brushProperty name="height" value="0.05" units="cm"/>
      <inkml:brushProperty name="color" value="#E71224"/>
    </inkml:brush>
  </inkml:definitions>
  <inkml:trace contextRef="#ctx0" brushRef="#br0">295 0 18200,'0'0'7049,"-18"13"-6553,9-8-446,1 1 0,1 0-1,-1 0 1,1 1 0,0 0 0,1 0-1,-1 0 1,2 1 0,-1 0 0,1 0-1,0 0 1,0 1 0,1 0 0,1 0-1,-1 0 1,1 0 0,1 1 0,0-1-1,-2 16 1,-9 497 1648,15-346-1608,-2-147-79,-2 1 0,-7 43 0,6-60-8,0-1 0,-1 1 0,0-1 0,-1 0-1,0 0 1,-1 0 0,0-1 0,-8 12-1,13-23-64,1 0-1,-1 0 1,1 1 0,-1-1-1,1 0 1,-1 0-1,0 0 1,1 0-1,-1 0 1,1 0-1,-1-1 1,1 1-1,-1 0 1,1 0-1,-1 0 1,1 0-1,-1-1 1,1 1-1,-1 0 1,1 0-1,0-1 1,-1 1-1,1 0 1,-1-1 0,1 1-1,0-1 1,-1 1-1,1 0 1,0-1-1,-1 1 1,1-1-1,0 1 1,0-1-1,-1 0 1,-13-19-1649,13 18 1356,-43-64-9212,21 26-1886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6"/>
    </inkml:context>
    <inkml:brush xml:id="br0">
      <inkml:brushProperty name="width" value="0.05" units="cm"/>
      <inkml:brushProperty name="height" value="0.05" units="cm"/>
      <inkml:brushProperty name="color" value="#E71224"/>
    </inkml:brush>
  </inkml:definitions>
  <inkml:trace contextRef="#ctx0" brushRef="#br0">1 69 12102,'0'0'8611,"10"1"-8312,40 4-15,-6 1-20,50-1 0,-82-5-222,0 0-1,1-1 1,-1 0 0,0-2 0,0 1 0,-1-1 0,1-1-1,0 0 1,13-7 0,4-9 309,-24 16-246,1 0 1,-1 0-1,1 0 0,-1 0 1,1 1-1,0 0 1,1 1-1,-1-1 0,0 1 1,10-2-1,-15 5-90,0-1 0,0 1 0,1-1 0,-1 1 0,0 0 0,0-1 0,0 1 0,0 0 0,0 0-1,-1 0 1,1 0 0,0 0 0,0 0 0,0 0 0,-1 0 0,1 0 0,-1 0 0,1 0 0,0 2 0,13 32-50,-9-21 73,-2-9-35,-1 1 1,1-1 0,0 0 0,0 0 0,1 0 0,-1-1-1,1 1 1,0-1 0,7 6 0,-9-9-7,1 1 0,0 0 1,0-1-1,0 0 0,0 0 1,0 0-1,0 0 0,0 0 0,1-1 1,-1 1-1,0-1 0,0 0 1,1 0-1,-1 0 0,0 0 0,0-1 1,1 1-1,4-2 0,10-2-24,1 2-1,0 0 1,0 1-1,24 2 1,-1 0-38,-9-3 114,-29 1-52,0 0 0,0 1-1,0-1 1,0 1 0,0 0 0,0 0 0,0 1 0,0-1 0,0 1-1,0 0 1,-1 0 0,1 0 0,0 0 0,0 1 0,-1-1-1,1 1 1,-1 0 0,5 3 0,-1 0-561,0-1-1,1 0 1,-1-1 0,1 0-1,0 0 1,0-1-1,0 0 1,1 0 0,-1-1-1,0 0 1,1 0 0,-1-1-1,1 0 1,-1 0 0,1-1-1,-1 0 1,0-1 0,1 0-1,-1 0 1,0-1 0,8-4-1,-10 5 564,0-1-1,0-1 0,0 1 0,-1-1 0,0 0 1,0 0-1,0 0 0,0-1 0,0 0 1,4-7-1,1-10 4879,-10 21-4738,0 1 0,0 0 0,0-1 0,-1 1 0,1-1 0,0 1 1,0 0-1,0-1 0,0 1 0,0 0 0,-1 0 0,1-1 0,0 1 0,0 0 0,0-1 0,-1 1 0,1 0 0,0 0 1,0-1-1,-1 1 0,1 0 0,0 0 0,-1 0 0,1-1 0,0 1 0,-1 0 0,1 0 0,0 0 0,-1 0 1,1 0-1,0 0 0,-1 0 0,0 0 0,-17 4 2636,0 9-3759,15-9 977,0-1 0,0 0 0,0 1 0,1-1 0,-1 1 0,1 0 0,0 0 0,0 0 0,1 0 0,-1 0 0,1 0 0,0 0 0,0 1 0,0 3 0,1-6-32,0 0 1,1 0 0,-1 0-1,1-1 1,-1 1 0,1 0-1,0-1 1,0 1 0,-1-1-1,1 1 1,0-1 0,0 1-1,1-1 1,-1 1 0,0-1-1,0 0 1,1 0-1,-1 0 1,1 0 0,-1 0-1,1 0 1,-1 0 0,1 0-1,-1 0 1,1-1 0,0 1-1,0-1 1,-1 1 0,1-1-1,0 0 1,0 1-1,-1-1 1,1 0 0,0 0-1,2-1 1,94 4-1714,-90-3 1252,0-1-1,0 0 1,-1 0-1,1-1 1,0 0 0,0-1-1,-1 1 1,1-1-1,-1-1 1,8-4-1,14-15-4261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7"/>
    </inkml:context>
    <inkml:brush xml:id="br0">
      <inkml:brushProperty name="width" value="0.05" units="cm"/>
      <inkml:brushProperty name="height" value="0.05" units="cm"/>
      <inkml:brushProperty name="color" value="#E71224"/>
    </inkml:brush>
  </inkml:definitions>
  <inkml:trace contextRef="#ctx0" brushRef="#br0">1 41 4722,'0'0'16432,"2"-5"-16048,8-8-197,-2 24-199,-8-10 19,1 1 0,-1-1 0,0 0 0,1 1 0,-1-1 0,1 0 0,0 0 0,-1 1 0,1-1 0,0 0 0,0 0 0,0 0 0,0 0 0,0 0 0,0 0 0,0 0 0,0 0 0,0-1 0,0 1-1,0 0 1,1-1 0,-1 1 0,0-1 0,0 1 0,1-1 0,-1 1 0,0-1 0,1 0 0,-1 0 0,1 0 0,-1 0 0,0 0 0,1 0 0,-1 0 0,0 0 0,1 0 0,-1-1 0,0 1 0,1 0 0,-1-1 0,0 1 0,1-1 0,-1 0 0,0 1 0,2-2 0,23-18 1239,-23 16-1025,0 1 0,0 0 0,1 0 0,-1 0 0,1 1 0,0-1 0,0 1 0,0 0 0,0 0 0,0 0 0,0 1 0,9-3 0,-11 6-391,-1-1-1,0 0 0,1 1 0,-1-1 1,0 1-1,0 0 0,0-1 1,0 1-1,0 0 0,0 0 1,0 0-1,0 0 0,-1 0 0,1-1 1,-1 1-1,1 0 0,-1 0 1,0 4-1,2 4-1492,6 14-2774,2 0-2881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8"/>
    </inkml:context>
    <inkml:brush xml:id="br0">
      <inkml:brushProperty name="width" value="0.05" units="cm"/>
      <inkml:brushProperty name="height" value="0.05" units="cm"/>
      <inkml:brushProperty name="color" value="#E71224"/>
    </inkml:brush>
  </inkml:definitions>
  <inkml:trace contextRef="#ctx0" brushRef="#br0">0 1 16279,'0'0'9365,"23"7"-15592,0 2-1793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199"/>
    </inkml:context>
    <inkml:brush xml:id="br0">
      <inkml:brushProperty name="width" value="0.05" units="cm"/>
      <inkml:brushProperty name="height" value="0.05" units="cm"/>
      <inkml:brushProperty name="color" value="#E71224"/>
    </inkml:brush>
  </inkml:definitions>
  <inkml:trace contextRef="#ctx0" brushRef="#br0">54 335 17624,'0'0'10293,"-6"12"-10251,-2 3-80,0 1 0,2 1-1,0 0 1,1 0 0,0 0-1,1 0 1,-2 29 0,6-44-4,1-1 0,-1 1-1,0 0 1,1-1 0,0 1 0,-1 0 0,1-1 0,0 1 0,0-1 0,-1 1 0,1-1 0,0 0 0,1 1 0,-1-1 0,0 0 0,0 0 0,0 1-1,1-1 1,-1 0 0,1 0 0,-1-1 0,1 1 0,-1 0 0,1 0 0,-1-1 0,1 1 0,0-1 0,-1 1 0,1-1 0,0 0 0,-1 0 0,1 0-1,0 0 1,0 0 0,-1 0 0,1 0 0,0 0 0,2-1 0,0 1 37,0-1 0,1 1 0,-1-1 0,0 0 0,0 0 0,0 0 0,0-1 0,0 1 0,0-1 0,0 0 0,0 0 0,-1-1 0,1 1 0,-1-1 0,4-2 0,-3-2-58,0 0 0,-1 0 0,1 0 0,-2-1 0,1 1 0,-1-1 0,0 0 0,0 0 0,-1 1 0,0-1 0,-1 0 0,0 0 0,0 0 0,0 0 0,-3-11 0,0 0-103,-1 0-1,-1 1 1,0-1 0,-2 1-1,-10-21 1,3 13 154,5 12 3,1 0 1,1-1-1,-7-21 1,13 34 15,0-1 1,0 0 0,0 0-1,1 1 1,-1-1-1,1 0 1,0 0 0,0 0-1,0 0 1,0 0 0,0 0-1,1 1 1,-1-1-1,1 0 1,-1 0 0,1 0-1,0 1 1,1-1-1,-1 0 1,0 1 0,1-1-1,-1 1 1,1 0-1,0-1 1,2-1 0,8-5 119,0 0 0,0 2 0,1-1 0,0 1 0,1 1 0,0 1 0,0 0 0,0 0 0,0 1 0,1 1 0,-1 1 0,1 0 0,0 1 0,19 0 0,-30 2-65,0 0 1,-1-1 0,1 1 0,0 1-1,-1-1 1,1 0 0,-1 1 0,1 0 0,-1 0-1,0 0 1,0 0 0,0 0 0,0 1 0,0-1-1,0 1 1,-1 0 0,1 0 0,-1 0-1,0 0 1,0 0 0,0 1 0,0-1 0,0 1-1,-1-1 1,0 1 0,1-1 0,-2 1-1,2 5 1,2 11 103,0 1 0,-2-1 0,0 41-1,-5-8-54,-2 0-1,-15 66 1,9-61-105,-7 92 1,17-90-51,2 1 1,3-2-1,22 110 1,-22-141-171,-3-21-104,0 0 0,0-1 1,0 1-1,1-1 0,5 13 0,-1-16-2518,-2-14 387,0-12-2916,-4-11-7588</inkml:trace>
  <inkml:trace contextRef="#ctx0" brushRef="#br0" timeOffset="1">229 667 17960,'0'0'6115,"134"-71"-4994,-71 55-769,-3 1-352,-8 6-400,-13 1-1633,-4 3-1729,-6-1-1473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201"/>
    </inkml:context>
    <inkml:brush xml:id="br0">
      <inkml:brushProperty name="width" value="0.05" units="cm"/>
      <inkml:brushProperty name="height" value="0.05" units="cm"/>
      <inkml:brushProperty name="color" value="#E71224"/>
    </inkml:brush>
  </inkml:definitions>
  <inkml:trace contextRef="#ctx0" brushRef="#br0">2 82 15495,'0'0'10058,"0"12"-9837,0 17-191,-1-8-233,1 0 0,1 0 1,4 26-1,-5-46 123,0 0 1,1 0 0,-1 0-1,0 0 1,1 0-1,-1 0 1,1 0 0,-1 0-1,1 0 1,-1 0-1,1 0 1,0 0 0,-1 0-1,1 0 1,0 0 0,0-1-1,0 1 1,-1 0-1,1-1 1,0 1 0,0-1-1,0 1 1,0-1-1,0 1 1,2 0 0,-1-1 34,0 0 1,1 0-1,-1 0 1,0 0-1,0 0 1,0-1 0,1 1-1,-1-1 1,0 0-1,0 1 1,0-1-1,2-1 1,7-4 157,0-1 1,-1 0-1,14-12 0,-20 16-123,7-6 136,18-13 945,-28 22-1053,0 0-1,0 0 1,-1 0-1,1 0 1,0 0-1,0-1 1,0 1-1,-1 1 0,1-1 1,0 0-1,0 0 1,0 0-1,-1 0 1,1 0-1,0 1 1,0-1-1,-1 0 1,1 1-1,0-1 1,0 1-1,-1-1 1,1 1-1,0-1 1,-1 1-1,1-1 0,-1 1 1,1 0-1,-1-1 1,1 1-1,-1 0 1,1-1-1,-1 1 1,0 0-1,1-1 1,-1 1-1,0 0 1,0 0-1,1 1 1,0 0-53,0 1 0,0 0 0,1 0 0,-1-1 1,1 1-1,0 0 0,-1-1 0,1 0 0,1 1 0,-1-1 1,0 0-1,0 0 0,1 0 0,-1-1 0,1 1 0,0 0 1,-1-1-1,1 0 0,0 0 0,0 1 0,0-2 0,0 1 1,4 1-1,-5-3 58,0 1 0,1 0 1,-1 0-1,0-1 0,1 1 1,-1-1-1,0 0 0,0 0 0,0 0 1,0 0-1,0 0 0,0 0 1,0 0-1,0-1 0,0 1 0,-1-1 1,1 1-1,0-1 0,-1 0 1,1 0-1,-1 0 0,0 0 0,0 1 1,0-2-1,0 1 0,0 0 0,0 0 1,0 0-1,-1 0 0,1-1 1,0-2-1,3-15 72,0 0 1,-1 0-1,-1 0 0,-1 0 1,-1 0-1,-1 0 1,-3-21-1,-3 32-1339,-1 9-4096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202"/>
    </inkml:context>
    <inkml:brush xml:id="br0">
      <inkml:brushProperty name="width" value="0.05" units="cm"/>
      <inkml:brushProperty name="height" value="0.05" units="cm"/>
      <inkml:brushProperty name="color" value="#E71224"/>
    </inkml:brush>
  </inkml:definitions>
  <inkml:trace contextRef="#ctx0" brushRef="#br0">1 0 12358,'0'0'13782,"8"6"-13072,-5-3-683,0-1 0,0 0 0,0 1-1,0 0 1,0-1 0,-1 1 0,0 0 0,1 0 0,-1 1 0,0-1 0,0 0 0,-1 1 0,3 6 0,-3-3-14,1-1 0,-2 1 0,1 0 0,-1-1 0,0 1 0,-1 0 0,1-1 0,-1 1 0,-3 9 0,-6 24-409,3-14-460,1-1 1,2 1-1,-3 45 1,9-71 793,-1 1 0,1-1 0,0 1 0,0-1 0,-1 0 0,1 0 0,0 0 0,0 0 0,0 0 0,-1 0 0,1 0 0,0 0 0,0-1 0,0 1 0,-1-1 0,4-1 0,4-3 99,-1-1 0,0 0 1,0 0-1,0 0 0,-1-1 0,10-12 0,-11 12 139,0 0 0,1 1 0,0-1 0,0 1 0,1 1 0,-1-1 0,1 1 0,12-6-1,-19 11-137,0 0-1,-1-1 0,1 1 0,0 0 0,0 0 0,0 0 0,-1 0 1,1-1-1,0 1 0,0 0 0,0 0 0,-1 1 0,1-1 0,0 0 0,0 0 1,0 0-1,-1 0 0,1 1 0,0-1 0,-1 0 0,1 1 0,0-1 1,0 1-1,-1-1 0,1 1 0,-1-1 0,1 1 0,0-1 0,0 2 0,10 28 351,-7 43-227,-4-64-20,0-7-196,-1 1 1,1-1-1,-1 1 0,1-1 1,-1 1-1,0-1 0,0 1 1,0-1-1,0 0 0,0 1 1,-1-1-1,1 0 0,-1 0 1,1 0-1,-1 0 0,0 0 1,0-1-1,0 1 0,0 0 1,0-1-1,0 1 0,0-1 1,-1 0-1,1 0 0,0 0 1,-1 0-1,1 0 0,-1 0 1,1-1-1,-6 1 0,2 0-629,1 0 0,-1 0 0,0-1 0,0 0 1,-12-1-1,14 0-314,-1 0 1,1 0 0,0 0-1,-1-1 1,1 1 0,0-1-1,-6-4 1,-17-14-9933</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0:28.203"/>
    </inkml:context>
    <inkml:brush xml:id="br0">
      <inkml:brushProperty name="width" value="0.05" units="cm"/>
      <inkml:brushProperty name="height" value="0.05" units="cm"/>
      <inkml:brushProperty name="color" value="#E71224"/>
    </inkml:brush>
  </inkml:definitions>
  <inkml:trace contextRef="#ctx0" brushRef="#br0">0 6 16263,'0'0'5171,"132"-5"-3538,-89 5-1185,-2 0-448,-4 11-945,-2 7-2240,5 3-3746</inkml:trace>
  <inkml:trace contextRef="#ctx0" brushRef="#br0" timeOffset="1">834 314 19849,'0'0'4898,"-109"9"-19768</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29"/>
    </inkml:context>
    <inkml:brush xml:id="br0">
      <inkml:brushProperty name="width" value="0.05" units="cm"/>
      <inkml:brushProperty name="height" value="0.05" units="cm"/>
      <inkml:brushProperty name="color" value="#E71224"/>
    </inkml:brush>
  </inkml:definitions>
  <inkml:trace contextRef="#ctx0" brushRef="#br0">914 94 11717,'0'0'9573,"-19"-17"-8858,11 8-502,0 0 0,-1 0 0,0 1 0,0 0 0,0 1 0,-15-9 0,20 14-176,0 1 0,0-1 1,0 1-1,0 0 0,0 0 1,0 0-1,0 0 1,0 1-1,-1-1 0,1 1 1,0 0-1,0 0 0,-1 1 1,1 0-1,0-1 1,0 1-1,0 1 0,0-1 1,0 0-1,0 1 0,0 0 1,-5 3-1,-13 9 13,1 1 0,1 1-1,1 1 1,-28 30 0,-66 88 113,100-119-153,-333 446 144,346-461-155,-1 1-1,0 0 1,-1-1 0,1 1-1,0-1 1,0 1-1,-1-1 1,1 1-1,-1-1 1,1 0-1,-1 0 1,0 0-1,1 0 1,-1 0-1,0 0 1,0 0 0,0 0-1,0-1 1,1 1-1,-1-1 1,0 0-1,0 1 1,0-1-1,0 0 1,0 0-1,0 0 1,0 0-1,-3-1 1,2-1 3,0 0 1,1 1-1,-1-2 0,1 1 1,-1 0-1,1 0 0,0-1 0,0 1 1,0-1-1,0 0 0,0 0 1,0 0-1,1 1 0,-1-2 1,0-4-1,-6-17-40,2 0 0,0-1 1,2 0-1,1 0 0,1 0 0,3-53 1,0 39 74,-1 40 35,0 21-72,-2 67 140,-1-49-91,2 0 1,2 0-1,1 0 1,15 71-1,-16-103-49,1-1 0,0 1 0,1-1 0,0 1 0,0-1 0,0 0 0,1 0 0,-1-1 0,2 1 0,-1-1 0,0 0 0,1 0 0,0 0 1,0 0-1,1-1 0,7 5 0,-7-6-1,1 0 0,0-1 1,0 1-1,0-2 0,0 1 0,0-1 1,0 0-1,0 0 0,1-1 1,-1 0-1,0 0 0,1 0 1,-1-1-1,0-1 0,9-2 1,4-3-448,-1 0 0,0-2 0,0-1 1,-1 0-1,0-1 0,-1-1 1,24-22-1,0 3-3750,-12 10-1341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0"/>
    </inkml:context>
    <inkml:brush xml:id="br0">
      <inkml:brushProperty name="width" value="0.05" units="cm"/>
      <inkml:brushProperty name="height" value="0.05" units="cm"/>
      <inkml:brushProperty name="color" value="#E71224"/>
    </inkml:brush>
  </inkml:definitions>
  <inkml:trace contextRef="#ctx0" brushRef="#br0">120 248 16696,'0'0'4028,"-4"20"-3697,-22 233 1275,24-210-1315,-3 0 0,-1-1-1,-2 0 1,-23 73 0,31-115-279,0 0 0,0 1-1,0-1 1,0 0 0,-1 0-1,1 0 1,0 0 0,0 1 0,0-1-1,0 0 1,0 0 0,0 0 0,0 0-1,0 0 1,0 1 0,-1-1 0,1 0-1,0 0 1,0 0 0,0 0 0,0 0-1,0 0 1,-1 0 0,1 1 0,0-1-1,0 0 1,0 0 0,0 0-1,-1 0 1,1 0 0,0 0 0,0 0-1,0 0 1,0 0 0,-1 0 0,1 0-1,0 0 1,0 0 0,0 0 0,0 0-1,-1 0 1,1 0 0,0 0 0,0-1-1,0 1 1,0 0 0,-1 0 0,1 0-1,0 0 1,0 0 0,-7-11 603,-1-25-475,2 1-1,1-1 1,2 0 0,2 0 0,4-55-1,-1 11-30,-2 46-98,2-1 0,2 0 0,1 1 0,17-61 0,-18 79-16,2 1-1,0 0 1,0 0-1,1 0 1,1 1-1,1 0 1,0 0-1,0 1 1,2 1-1,-1-1 1,2 2 0,18-16-1,-27 24 0,1 1 0,-1 0 0,1 0 0,0 0 0,0 0 0,-1 1 0,1-1 0,0 1 0,0 0 0,1 0 0,-1 1 0,0-1 0,7 1 0,-9 0 1,0 0 0,0 0 1,0 1-1,0-1 0,0 1 0,0 0 0,0-1 1,0 1-1,-1 0 0,1 0 0,0 0 0,0 0 1,-1 1-1,1-1 0,0 0 0,-1 1 0,1-1 0,-1 1 1,0-1-1,0 1 0,1 0 0,-1 0 0,0-1 1,0 1-1,-1 0 0,1 0 0,1 3 0,1 10 5,1 0-1,-2 0 0,0-1 1,-1 1-1,-1 1 0,0-1 1,-1 0-1,0 0 0,-2-1 1,1 1-1,-2 0 0,0-1 0,-12 27 1,6-18-26,-2 0 0,0-1 0,-2-1 0,0 0 1,-2-1-1,0 0 0,-29 26 0,43-44 19,-1 1-4,0 0-1,0 1 1,-1-1 0,1 0 0,-1-1 0,0 1-1,0 0 1,0-1 0,0 0 0,0 0 0,0 0 0,0-1-1,-1 0 1,1 1 0,-1-1 0,-4 0 0,8-2 1,0 0 0,1 0 0,-1 1 1,0-1-1,1 0 0,-1 0 0,1 0 1,-1 0-1,1 0 0,0 0 0,-1 0 0,1 0 1,0-1-1,0 1 0,0 0 0,0 0 1,0 0-1,0 0 0,0-2 0,0 2 3,0 0 0,0 0 0,-1 1 0,1-1 0,0 0-1,0 0 1,0 0 0,0 0 0,1 0 0,-1 1 0,0-1-1,0 0 1,0 0 0,1 0 0,-1 1 0,0-1 0,1 0 0,-1 0-1,1 1 1,-1-1 0,1 0 0,-1 1 0,1-1 0,-1 0 0,1 1-1,0-1 1,-1 1 0,2-1 0,2 1 14,0 1 0,0 0-1,0 0 1,0 0 0,0 1 0,0-1 0,0 1 0,0 0 0,-1 0-1,1 1 1,-1-1 0,0 1 0,1-1 0,-1 1 0,0 0-1,-1 0 1,1 0 0,0 1 0,-1-1 0,0 1 0,4 7 0,5 11 69,0 1 1,11 36 0,-13-36-55,-3-5-5,2 5-9,1-1-1,0-1 1,16 25 0,-23-41-11,1-1 0,0 1 0,0-1 0,0 0 1,1 0-1,0-1 0,-1 1 0,1-1 1,0 1-1,1-1 0,-1-1 0,0 1 0,1 0 1,0-1-1,0 0 0,-1 0 0,1-1 0,0 1 1,0-1-1,9 1 0,-8-2-3,1 0 1,0 0-1,0-1 0,0 1 1,0-2-1,-1 1 0,1-1 1,0 0-1,-1 0 1,0-1-1,1 1 0,-1-2 1,0 1-1,-1-1 0,1 0 1,0 0-1,-1 0 0,0-1 1,0 1-1,-1-1 0,1-1 1,-1 1-1,0-1 0,4-7 1,2-1 19,0 0-1,-1-1 1,-1-1 0,-1 1 0,0-1 0,-1 0 0,0-1 0,-1 0 0,-1 0 0,-1 0 0,-1 0 0,0 0 0,-1-20-1,-2 37 10,-1 0 0,0-1 0,0 2 0,1-1 0,-1 0 0,0 0 0,1 0 1,-1 1-1,0-1 0,1 1 0,-1 0 0,1-1 0,-1 1 0,1 0 0,-4 2 0,0 3-23,0 0 1,0 0 0,0 1 0,0 0-1,1 0 1,0 0 0,1 1 0,0-1 0,0 1-1,0 0 1,1 0 0,0 0 0,0 9 0,-2 17-62,0 61 1,4-91 60,0 0-3,0 0 0,1 0-1,-1-1 1,1 1 0,-1 0-1,1-1 1,1 1 0,-1-1-1,0 1 1,1-1 0,-1 1-1,1-1 1,0 0 0,0 0-1,1 0 1,-1 0 0,0 0-1,5 3 1,-2-2-14,1 0 0,0 0 0,0 0 0,1-1 0,-1 0-1,1-1 1,-1 1 0,1-1 0,8 2 0,9 0-90,1-1-1,-1-2 1,1 0 0,38-4-1,-49 2 46,1-2-1,-2 0 1,1 0-1,0-1 0,-1-1 1,1-1-1,-2 1 1,1-2-1,0 0 1,-1 0-1,-1-2 1,15-11-1,-18 13 60,0 0-1,-1-1 1,1 0-1,-2 0 1,1-1-1,-1 1 1,0-2-1,-1 1 1,0-1-1,0 1 1,-1-1-1,-1-1 1,0 1-1,0 0 1,-1-1-1,2-17 1,-3 15 5,-2-21 426,0 33-410,1 0-1,0 0 1,-1 0 0,1 0 0,-1 1 0,1-1-1,-1 0 1,1 0 0,-1 1 0,0-1 0,1 0-1,-1 1 1,0-1 0,0 1 0,1-1 0,-1 1-1,0-1 1,0 1 0,0-1 0,0 1 0,0 0-1,0-1 1,0 1 0,0 0 0,1 0 0,-1 0-1,0 0 1,0 0 0,0 0 0,-2 0 0,-2 0-8,-1 1 0,0 0 1,0 0-1,1 0 1,-1 1-1,0-1 0,1 1 1,-1 1-1,1-1 0,0 1 1,0 0-1,0 0 1,0 0-1,1 1 0,-1 0 1,1 0-1,0 0 1,0 0-1,0 1 0,1 0 1,-1-1-1,1 1 0,-3 6 1,0 1-18,1 0-1,0 1 1,0-1 0,1 1-1,1 0 1,0 0 0,1 0-1,0 0 1,1 17 0,1-28-9,0 0 0,0 0 1,0 0-1,0 0 0,1 0 1,-1 0-1,1 0 1,0 0-1,-1 0 0,1 0 1,0 0-1,0-1 0,0 1 1,0 0-1,0-1 0,1 1 1,-1-1-1,0 1 0,1-1 1,-1 1-1,1-1 1,-1 0-1,1 0 0,0 0 1,0 0-1,-1 0 0,1 0 1,0 0-1,0-1 0,0 1 1,0-1-1,0 1 0,0-1 1,0 0-1,0 0 1,3 0-1,-1 0 0,0 0 1,0 0-1,0 0 1,0-1-1,0 0 0,0 1 1,0-2-1,-1 1 1,1 0-1,0-1 0,-1 0 1,1 1-1,-1-2 1,1 1-1,-1 0 0,0-1 1,0 1-1,3-4 1,1-4 26,-1 0 0,0 0 1,-1 0-1,0-1 1,3-12-1,15-27 305,-23 50-303,1 0-1,-1 0 1,1 0 0,-1 0 0,1 0 0,0 0-1,-1 0 1,1 0 0,-1 0 0,1 1-1,-1-1 1,1 0 0,-1 0 0,1 1 0,-1-1-1,1 0 1,-1 1 0,1-1 0,-1 0 0,0 1-1,1-1 1,-1 1 0,1-1 0,-1 0 0,0 1-1,0-1 1,1 1 0,-1-1 0,0 1-1,0-1 1,1 1 0,-1-1 0,0 2 0,19 48 178,-1 0 0,-3 2-1,-3 0 1,10 74 0,-20-109-169,33 362 420,-32 2 599,-3-351-954,-1-1 0,-1 0-1,-1 0 1,-1 0-1,-2 0 1,-1-1-1,-1 1 1,-21 44-1,27-69-75,-1 0-1,0 0 0,0 0 0,-1 0 1,1-1-1,-1 1 0,0-1 0,0 0 1,0 0-1,-1 0 0,1 0 0,0-1 1,-1 0-1,0 0 0,0 0 0,1 0 1,-1-1-1,0 0 0,0 0 0,0 0 1,0-1-1,0 0 0,-1 0 0,1 0 1,0 0-1,0-1 0,-6-1 1,-4-1-1,1 0 1,0-1 0,-1 0 0,2-1-1,-1-1 1,1 0 0,0-1 0,-14-10 0,6 3-13,2-2 0,-1 0 0,2-1 1,0-2-1,-23-29 0,33 36 1,-1-1-1,1 0 1,1 0-1,0-1 1,1 0-1,1 0 1,0 0-1,1-1 1,0 1-1,-1-23 1,2 21-36,2 0-1,1-1 1,0 1 0,0 0-1,2 0 1,0 0-1,1 0 1,1 0 0,0 0-1,1 1 1,1 0 0,13-26-1,140-204-716,-79 129 369,219-294-517,-299 409 902,0 1-1,0 0 0,0-1 0,1 1 0,-1-1 0,0 1 0,0-1 0,0 1 0,1 0 0,-1-1 1,0 1-1,0 0 0,1-1 0,-1 1 0,0 0 0,1-1 0,-1 1 0,0 0 0,1 0 0,-1-1 1,1 1-1,-1 0 0,1 0 0,-1 0 0,0 0 0,1-1 0,-1 1 0,1 0 0,-1 0 0,1 0 0,-1 0 1,0 0-1,1 0 0,-1 0 0,1 0 0,-1 0 0,1 1 0,-1-1 0,1 0 0,-1 0 0,0 0 1,1 0-1,-1 1 0,1-1 0,-1 0 0,0 0 0,1 1 0,-1-1 0,0 0 0,1 0 0,-1 1 1,0-1-1,1 0 0,-1 1 0,0-1 0,0 1 0,0-1 0,1 0 0,-1 1 0,0-1 0,0 1 1,0-1-1,0 1 0,0-1 0,1 1 0,4 37-117,-4-29 143,3 43 22,-4-40-35,1-1 1,-1 0-1,2 0 1,-1 1-1,1-1 1,1 0-1,0 0 1,1-1-1,0 1 1,6 11-1,-9-21-14,0 0 0,0 0 0,0 0-1,0 1 1,0-1 0,0 0 0,1 0-1,-1 0 1,0-1 0,0 1 0,1 0-1,-1 0 1,1-1 0,-1 1 0,1-1-1,-1 1 1,1-1 0,-1 0 0,1 1-1,-1-1 1,1 0 0,-1 0 0,1 0-1,-1 0 1,1 0 0,-1-1 0,1 1-1,-1 0 1,1-1 0,-1 1 0,1-1-1,-1 1 1,1-1 0,-1 0 0,0 0-1,1 0 1,-1 1 0,0-1 0,0 0-1,1-2 1,6-3 12,-1-1 0,1 0 0,-2-1 0,10-12 0,94-141-40,-110 160 31,0 1-1,1-1 0,-1 1 1,0-1-1,1 1 0,-1-1 1,0 1-1,1 0 0,-1-1 1,1 1-1,-1 0 0,1-1 1,-1 1-1,1 0 0,-1-1 1,1 1-1,-1 0 0,1 0 1,-1-1-1,1 1 0,-1 0 1,1 0-1,-1 0 0,1 0 1,-1 0-1,1 0 0,0 0 1,-1 0-1,1 0 0,-1 0 1,1 0-1,-1 0 0,1 1 1,-1-1-1,1 0 0,-1 0 1,1 0-1,-1 1 0,1-1 1,-1 0-1,1 1 0,-1-1 1,1 0-1,-1 1 0,1-1 1,-1 1-1,0-1 0,1 1 1,-1-1-1,0 0 0,0 1 1,1-1-1,-1 1 0,0 0 1,0-1-1,1 1 0,12 38 43,-11-30-27,2 5-15,1 0 0,1-1 0,0 1 0,1-1 0,0 0 0,10 13 0,-15-23-2,0 0 1,1 0-1,-1 0 1,1-1-1,-1 0 0,1 1 1,0-1-1,0 0 0,0 0 1,0 0-1,0-1 0,0 1 1,0-1-1,1 0 0,-1 1 1,1-2-1,-1 1 0,1 0 1,-1-1-1,1 1 1,-1-1-1,1 0 0,-1 0 1,1-1-1,-1 1 0,1-1 1,-1 1-1,1-1 0,-1 0 1,1-1-1,5-2 0,-1-1 1,1 0-1,-1-1 1,0 0-1,0-1 1,-1 0-1,1 0 1,-2 0-1,12-16 1,-2-1 3,26-49 1,-32 52 3,-2-1 0,0 0-1,-1 0 1,-2 0 0,0-1-1,2-28 1,-1-139 128,-7 141-26,2 39-67,-5-59 37,4 66-16,0-1-1,-1 0 1,0 1-1,0-1 1,0 1-1,0-1 1,0 1-1,-1-1 1,0 1-1,1 0 1,-1-1 0,0 1-1,-1 0 1,-4-4-1,7 6-47,-1 1 1,0-1-1,0 1 1,1-1-1,-1 1 1,0 0-1,0-1 0,0 1 1,0 0-1,0 0 1,1 0-1,-1 0 0,0 0 1,0 0-1,0 0 1,0 0-1,0 0 1,0 0-1,0 0 0,1 0 1,-1 1-1,0-1 1,0 0-1,0 1 1,0-1-1,1 1 0,-1-1 1,0 1-1,0-1 1,1 1-1,-1-1 0,0 1 1,1 0-1,-1-1 1,1 1-1,-1 0 1,1-1-1,-1 1 0,1 0 1,0 0-1,-1 0 1,0 1-1,-14 35-72,15-36 65,-8 40-27,1 0 0,2 1 0,2 0 0,5 79 0,-1-78-1,0-28-10,0 0-1,1 0 1,1 0 0,0 0-1,1 0 1,1 0 0,0-1 0,1 0-1,0 0 1,1 0 0,1-1-1,0 0 1,12 13 0,-15-19-31,1-1-1,0 1 1,0-2 0,0 1 0,1-1 0,0 0 0,0 0 0,0-1-1,1 1 1,0-2 0,0 1 0,0-1 0,0-1 0,0 1-1,0-1 1,1-1 0,-1 1 0,1-2 0,-1 1 0,1-1-1,-1 0 1,1-1 0,-1 0 0,1 0 0,9-3 0,-12 1 43,0 1 1,1-1 0,-1 0-1,-1 0 1,1-1-1,0 0 1,-1 0 0,0 0-1,0-1 1,0 0-1,0 0 1,-1 0 0,0 0-1,0-1 1,0 1-1,-1-1 1,0 0 0,4-9-1,-2 2 21,0-1 1,0 0-1,-1 0 0,-1-1 1,-1 1-1,0-1 0,1-20 1,-3 33 1,0 0 1,0 0-1,0 0 1,0 0-1,-1 0 1,1 0 0,0 1-1,-1-1 1,1 0-1,-1 0 1,0 0 0,0 0-1,0 1 1,0-1-1,0 0 1,0 0-1,0 1 1,0-1 0,-1 1-1,1 0 1,0-1-1,-1 1 1,1 0-1,-1 0 1,0 0 0,-1-2-1,-1 2 12,0 0 1,1 1-1,-1-1 0,1 0 0,-1 1 0,0 0 0,0 0 1,1 0-1,-1 0 0,0 1 0,1-1 0,-1 1 0,0 0 1,-3 2-1,1-1-4,0 1 1,0 0-1,1 0 1,-1 0-1,1 1 1,0 0 0,0 0-1,0 0 1,0 1-1,1 0 1,-1 0-1,1 0 1,0 0-1,1 0 1,0 1-1,-1 0 1,2 0-1,-1 0 1,1 0 0,0 0-1,-2 9 1,-2 10-178,2 0 0,1 0 1,0 0-1,2 30 1,3-55 108,0 0 1,0-1-1,0 1 1,0 0-1,0-1 1,-1 1-1,1-1 1,0 0-1,0 0 1,-1 0-1,4-2 1,21-21 23,-23 20 25,0 0 0,0 0 0,0 1 0,1 0 0,0 0 0,-1 0 0,1 0 0,0 0-1,0 1 1,1-1 0,-1 1 0,0 0 0,1 0 0,-1 1 0,10-2 0,-13 3 3,1 1-1,-1-1 1,0 1 0,1 0 0,-1 0-1,0-1 1,0 1 0,0 0 0,0 0-1,0 0 1,0 1 0,0-1 0,0 0-1,0 0 1,0 0 0,-1 1 0,1-1-1,0 0 1,-1 1 0,1-1 0,-1 1-1,0-1 1,1 0 0,-1 3-1,6 38 3,-5-42 8,-1 1 0,0-1-1,0 0 1,1 0 0,-1 1-1,0-1 1,1 0 0,-1 0-1,0 0 1,1 1 0,-1-1 0,0 0-1,1 0 1,-1 0 0,0 0-1,1 0 1,-1 0 0,0 0-1,1 0 1,-1 0 0,1 0 0,-1 0-1,0 0 1,1 0 0,-1 0-1,0 0 1,1 0 0,-1 0 0,0 0-1,1 0 1,-1-1 0,0 1-1,1 0 1,-1 0 0,0 0-1,1-1 1,-1 1 0,0 0 0,0 0-1,1-1 1,26-28 22,-10 10-17,1 1 0,33-26 0,-44 39-14,-1 1-1,1-1 1,1 2 0,-1-1-1,1 1 1,-1 0 0,1 0-1,0 1 1,0 0 0,0 0-1,0 1 1,13 0 0,-16 0-2,0 2 0,0-1 0,0 0 0,0 1 0,0 0 0,0 0 0,0 0 0,-1 1 0,1-1 0,0 1 0,-1 1 0,7 3 0,-8-4 6,0 1 0,-1-1 1,1 1-1,-1 0 0,1 0 1,-1 0-1,0 0 0,0 1 0,-1-1 1,1 0-1,-1 1 0,1-1 1,-1 1-1,0-1 0,-1 1 0,1 0 1,0 6-1,0 62 89,-1-72-86,-1 1 1,1-1-1,0 0 0,0 0 1,-1 0-1,1 0 1,0 0-1,0 0 1,-1 0-1,1 0 0,0 0 1,0 0-1,-1 0 1,1 0-1,0 0 1,0 0-1,-1 0 0,1 0 1,0 0-1,0 0 1,-1 0-1,1 0 1,0 0-1,0 0 1,-1-1-1,1 1 0,0 0 1,0 0-1,0 0 1,-1 0-1,1-1 1,0 1-1,0 0 0,0 0 1,0 0-1,-1-1 1,1 1-1,0 0 1,0 0-1,0-1 0,0 1 1,0 0-1,0 0 1,0-1-1,0 1 1,0 0-1,0 0 1,0-1-1,0 1 0,0 0 1,0 0-1,0-1 1,0 1-1,-1-7-4,0 0 0,1 0 0,0 0 0,0 0 0,1 0 0,0 1 0,0-1 0,1 0 0,-1 0 0,1 1 0,1-1 0,0 1 0,-1 0 0,2 0 1,-1 0-1,1 0 0,0 0 0,0 1 0,6-6 0,0 0-2,0 0 1,1 1-1,1 0 1,-1 1-1,2 0 1,-1 1-1,1 0 1,16-6-1,-24 12 9,1-1 1,-1 2-1,1-1 0,0 1 1,0-1-1,-1 2 0,1-1 0,0 1 1,0-1-1,0 2 0,0-1 0,0 1 1,0 0-1,-1 0 0,1 0 1,10 5-1,-8-3 20,0 2 1,-1-1 0,0 1-1,0 0 1,0 0 0,0 1-1,-1 0 1,0 0-1,0 0 1,8 14 0,-6-10-1,-2 1 1,1 0 0,-2 1 0,1-1-1,-2 1 1,0 0 0,0 0-1,-1 1 1,0-1 0,-1 1 0,-1 0-1,0-1 1,0 1 0,-1 0-1,-4 23 1,3-33-230,0-1 0,0 1 0,-1 0 0,1-1 0,-1 0 0,0 1 0,1-1 0,-1 0 0,0 0 0,-1 0 0,1 0-1,0 0 1,0 0 0,-1-1 0,1 1 0,-1-1 0,1 1 0,-1-1 0,0 0 0,0 0 0,-5 1 0,5-1-208,0-1 0,-1 1 0,1 0 0,0-1 0,-1 0 1,1 1-1,-1-1 0,1-1 0,0 1 0,-1 0 0,1-1 0,-1 0 0,1 0 0,0 0 1,0 0-1,-1 0 0,1-1 0,-5-3 0,-8-14-8192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8"/>
    </inkml:context>
    <inkml:brush xml:id="br0">
      <inkml:brushProperty name="width" value="0.05" units="cm"/>
      <inkml:brushProperty name="height" value="0.05" units="cm"/>
      <inkml:brushProperty name="color" value="#E71224"/>
    </inkml:brush>
  </inkml:definitions>
  <inkml:trace contextRef="#ctx0" brushRef="#br0">17 64 11045,'0'0'7604,"0"-11"-6860,0-31-53,0 32-283,-15 270 1697,14-227-2086,2 42 22,0-69-40,-1-1 0,1 0 0,0 0 0,1 0 0,0 1 0,0-2 0,0 1 0,0 0 0,0 0 0,1-1 0,5 7 0,-7-9 0,0-1 1,0 0-1,0 0 1,0 0-1,0 0 0,1-1 1,-1 1-1,0 0 1,1 0-1,-1-1 1,0 1-1,1-1 0,-1 1 1,1-1-1,-1 0 1,0 1-1,1-1 0,-1 0 1,1 0-1,-1 0 1,1 0-1,-1 0 0,1-1 1,-1 1-1,1 0 1,-1-1-1,1 1 0,-1-1 1,0 1-1,1-1 1,-1 1-1,0-1 0,0 0 1,1 0-1,-1 0 1,0 0-1,0 0 0,2-2 1,3-3 27,-1 0 0,1 0 0,-1 0 0,0-1 0,5-10 0,18-34 24,26-73-1,-55 139-18,0 0 0,1 0 0,3 27 1,-2-32-26,0-3-6,-1 0 0,2 0-1,-1 1 1,1-1-1,0 0 1,0-1 0,1 1-1,0 0 1,0-1 0,1 1-1,5 7 1,-6-10-3,0-1 0,0 1 0,1-1-1,0 0 1,-1 0 0,1 0 0,0-1 0,0 1 0,0-1 0,1 0 0,-1 0-1,0 0 1,1-1 0,-1 0 0,1 1 0,0-2 0,-1 1 0,8 0 0,-4 0 5,0-1 1,0 0-1,0-1 1,0 1-1,0-2 1,0 1 0,-1-1-1,1 0 1,0 0-1,12-7 1,-15 6 2,1-1 1,-1 0 0,0-1-1,0 1 1,0-1-1,-1 0 1,0 0 0,0 0-1,0-1 1,0 1-1,-1-1 1,0 0-1,3-9 1,-2 5 29,-1 0 0,0 0 0,0-1 0,-1 0 1,0 1-1,-1-1 0,0 0 0,-1 0 0,-2-19 0,1 23-11,0 1 0,0-1 1,0 1-1,-1-1 0,0 1 0,-1 0 0,1 0 1,-1 0-1,0 0 0,-1 0 0,1 0 0,-1 1 0,0 0 1,-1 0-1,1 0 0,-10-8 0,13 12-86,1 1 0,0-1 0,-1 1 1,1 0-1,-1-1 0,1 1 0,-1-1 0,1 1 0,0 0 0,-1-1 1,1 1-1,-1 0 0,0-1 0,1 1 0,-1 0 0,1 0 0,-1-1 0,1 1 1,-1 0-1,0 0 0,1 0 0,-1 0 0,1 0 0,-1 0 0,0 0 0,1 0 1,-1 0-1,1 0 0,-1 0 0,0 1 0,1-1 0,-1 0 0,1 0 1,-1 0-1,1 1 0,-1-1 0,1 0 0,-1 1 0,1-1 0,-1 1 0,1-1 1,-1 0-1,1 1 0,0-1 0,-1 1 0,1-1 0,0 1 0,-1-1 0,1 1 1,0-1-1,0 1 0,-1 0 0,1-1 0,0 1 0,0 0 0,-1 41-5925,2-30 3809,-1 16-4873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1"/>
    </inkml:context>
    <inkml:brush xml:id="br0">
      <inkml:brushProperty name="width" value="0.05" units="cm"/>
      <inkml:brushProperty name="height" value="0.05" units="cm"/>
      <inkml:brushProperty name="color" value="#E71224"/>
    </inkml:brush>
  </inkml:definitions>
  <inkml:trace contextRef="#ctx0" brushRef="#br0">0 36 3666,'0'0'15927,"91"-35"-19128,-60 56-3827</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2"/>
    </inkml:context>
    <inkml:brush xml:id="br0">
      <inkml:brushProperty name="width" value="0.05" units="cm"/>
      <inkml:brushProperty name="height" value="0.05" units="cm"/>
      <inkml:brushProperty name="color" value="#E71224"/>
    </inkml:brush>
  </inkml:definitions>
  <inkml:trace contextRef="#ctx0" brushRef="#br0">157 436 9316,'0'0'11392,"-10"-20"-10215,-30-68-348,39 86-811,0 1-1,0-1 0,1 1 0,-1-1 0,1 1 0,-1-1 0,1 0 1,0 1-1,-1-1 0,1 0 0,0 1 0,0-1 0,0 0 0,0 1 1,1-1-1,-1 0 0,0 1 0,1-1 0,-1 1 0,1-1 1,-1 0-1,1 1 0,0-1 0,-1 1 0,1 0 0,0-1 0,0 1 1,0 0-1,1-1 0,-1 1 0,0 0 0,0 0 0,0 0 0,1 0 1,-1 0-1,1 0 0,-1 0 0,1 1 0,-1-1 0,1 0 1,1 0-1,5-2 25,4-3-13,-1 0 0,1 1 0,1 1 0,-1 0 0,1 0 0,-1 2-1,1-1 1,15 0 0,-24 3-31,0 0 0,0-1-1,0 2 1,0-1 0,0 0 0,0 1-1,0 0 1,1 0 0,-2 0 0,1 0-1,0 0 1,0 1 0,0 0 0,-1 0-1,1 0 1,-1 0 0,1 1 0,-1-1-1,0 1 1,0 0 0,0 0 0,0 0-1,-1 0 1,1 0 0,-1 1 0,0-1-1,0 1 1,0-1 0,1 6 0,2 4 13,-2 0 0,0 1 0,-1 0 1,0 0-1,-1-1 0,0 1 1,-2 0-1,1 0 0,-6 25 1,-3 5 37,-28 74 1,25-87-30,2 0 0,1 0 0,1 1 0,-5 61 0,12-85-24,0 0 0,1 0 1,1 0-1,-1-1 0,1 1 0,0 0 1,1 0-1,0-1 0,0 1 1,1-1-1,0 1 0,0-1 0,1 0 1,0 0-1,0-1 0,0 1 1,8 7-1,3 4 17,0 1 0,-1 1 0,-1 0 0,15 32 0,-24-43 10,0 0 1,-1 0-1,0 1 1,-1 0 0,0-1-1,-1 1 1,0 0-1,0 0 1,-1 0-1,0-1 1,-1 1 0,0 0-1,-4 17 1,2-19 12,0-1 0,0 1 0,-1-1 0,0 0 0,-1 0 0,1 0 0,-1 0 0,-1-1 1,1 0-1,-1 0 0,0 0 0,0-1 0,-1 0 0,0 0 0,1-1 0,-2 0 0,1 0 0,-9 3 0,0 0-17,0-1 0,-1 0 0,0-1 0,0-1 0,0-1 0,0-1 0,-28 1 1,36-2-5,0-1 1,0-1 0,0 0 0,0 0 0,0-1 0,0 0-1,0 0 1,-10-5 0,15 5-13,1 0 0,-1 0 0,1-1 0,0 1-1,-1-1 1,1 0 0,1 0 0,-1 0 0,0 0 0,1 0 0,-1-1 0,1 1-1,0-1 1,0 0 0,1 0 0,-1 1 0,1-1 0,0 0 0,0 0-1,-1-5 1,0-3-27,1 1 1,0 0-1,0-1 0,2 0 0,-1 1 0,1-1 0,1 1 0,0 0 0,1-1 0,0 1 1,0 0-1,1 0 0,1 1 0,0-1 0,0 1 0,13-16 0,7-9-70,3 2 1,1 2-1,39-35 0,-37 36 115,57-51-18,-38 37-36,-1-3 1,-2-1-1,63-87 0,-109 134 42,1-1 1,-1 0 0,0 1-1,0-1 1,0 0-1,0 0 1,0 0-1,-1 0 1,1 0-1,0 1 1,-1-1 0,0 0-1,1-4 1,-1 6-9,0-1 1,-1 1 0,1 0 0,0 0 0,-1-1 0,1 1-1,0 0 1,-1-1 0,1 1 0,0 0 0,-1 0 0,1 0-1,-1-1 1,1 1 0,-1 0 0,1 0 0,0 0 0,-1 0-1,1 0 1,-1 0 0,1 0 0,-1 0 0,1 0 0,0 0-1,-1 0 1,1 0 0,-1 0 0,1 0 0,0 0 0,-1 1-1,1-1 1,-1 0 0,1 0 0,0 0 0,-1 1 0,-4 1-7,0 1 1,0-1-1,0 1 1,1 0 0,0 0-1,-1 0 1,1 1-1,-6 6 1,6-4-13,0 1-1,0 0 1,1 0 0,0 0-1,0 0 1,1 1 0,0-1-1,0 1 1,1 0 0,-1-1-1,2 1 1,-1 0 0,1 0-1,0 0 1,3 12-1,-3-18 16,1 0-1,-1 0 0,1 0 0,-1 1 0,1-1 0,0 0 0,0 0 0,0 0 0,1 0 1,-1 0-1,0-1 0,1 1 0,-1 0 0,1-1 0,-1 1 0,1 0 0,0-1 0,0 0 0,-1 1 1,1-1-1,0 0 0,0 0 0,1 0 0,-1-1 0,0 1 0,0 0 0,0-1 0,3 1 1,8 1-54,-1 0 0,1-1 0,23 0 0,-26-1 19,11 0 9,-1 0-1,0-2 0,0 0 0,0-1 0,0-1 1,-1-1-1,1-1 0,-1 0 0,0-2 1,-1 0-1,0-1 0,0-1 0,28-21 0,-30 19 9,0-1-1,-1 0 1,17-19-1,-28 27 21,0 0 1,0 0 0,0-1-1,-1 1 1,0-1-1,0 1 1,0-1-1,-1 0 1,0 0-1,0-1 1,0 1-1,-1 0 1,0-1-1,1-6 1,-3 12 0,1 0 1,-1 0 0,1-1-1,-1 1 1,1 0-1,-1 0 1,0 0 0,1 0-1,-1 0 1,0 0-1,0 0 1,0 0 0,0 0-1,0 0 1,0 0 0,0 0-1,0 1 1,0-1-1,0 0 1,0 1 0,-1-1-1,1 1 1,0 0-1,0-1 1,-1 1 0,1 0-1,0 0 1,-1-1-1,1 1 1,0 0 0,-1 0-1,1 1 1,0-1 0,0 0-1,-3 1 1,-4-1 7,0 1 0,0 0 0,0 1 1,-15 4-1,15-3-12,1 0 0,-1 1 1,1 0-1,0 0 0,0 1 0,0 0 0,1 0 1,0 1-1,0-1 0,0 1 0,1 0 1,0 1-1,0 0 0,0-1 0,1 2 0,0-1 1,0 0-1,1 1 0,0-1 0,0 1 1,1 0-1,0 0 0,1 0 0,-1 1 1,1 9-1,1-17-2,1 0 1,-1 1-1,0-1 1,1 0-1,-1 0 1,1 0-1,0 0 1,-1 0-1,1 0 0,0 0 1,0 0-1,0 0 1,-1 0-1,1 0 1,0 0-1,0-1 1,0 1-1,0 0 1,1-1-1,-1 1 1,0-1-1,0 1 1,0-1-1,0 1 0,1-1 1,-1 0-1,0 0 1,0 1-1,1-1 1,-1 0-1,0 0 1,0 0-1,1 0 1,1-1-1,3 1-24,1 0 0,-1-1 0,1 0-1,-1 0 1,0-1 0,9-2 0,-6-1 20,0 1 0,-1-2-1,0 1 1,0-1 0,0-1 0,-1 1 0,0-1-1,0 0 1,0-1 0,-1 0 0,-1 0 0,1 0-1,-1-1 1,5-11 0,-2 2-5,0-1 1,-1 0 0,-1 0-1,-1 0 1,-1-1-1,3-25 1,-3-9 250,-4-83-1,-2 113-105,-1 1 0,0-1 0,-2 1 0,-1 0 0,-17-43 0,12 49 774,10 17-880,1 0 0,0-1 0,0 1-1,-1 0 1,1 0 0,0 0 0,0 0 0,-1 0-1,1 0 1,0 0 0,0 0 0,-1 0 0,1 0-1,0 0 1,0 1 0,-1-1 0,1 0 0,0 0-1,0 0 1,-1 0 0,1 0 0,0 0 0,0 0-1,-1 1 1,1-1 0,0 0 0,0 0 0,0 0-1,0 1 1,-1-1 0,1 0 0,0 0 0,0 0-1,0 1 1,0-1 0,0 0 0,0 0 0,0 1-1,-7 35 471,1 261 68,8-255-554,1 0 0,2-1 1,2 1-1,2-2 0,16 44 0,-22-75-38,0 0-1,1-1 0,0 0 0,0 0 0,1 0 0,0 0 1,1-1-1,0 1 0,10 9 0,-11-13-49,-1-1-1,2 1 1,-1-1 0,0 0-1,1-1 1,-1 1 0,1-1-1,0 0 1,0 0 0,0-1-1,0 0 1,0 0-1,0 0 1,12-1 0,-9 0-224,-1 0 1,1 0 0,-1-1-1,1 0 1,0 0 0,-1-1 0,0-1-1,0 1 1,1-1 0,-1 0-1,-1-1 1,1 0 0,-1 0-1,1-1 1,-1 0 0,0 0-1,-1-1 1,1 0 0,-1 0-1,-1 0 1,8-10 0,12-27-3780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3"/>
    </inkml:context>
    <inkml:brush xml:id="br0">
      <inkml:brushProperty name="width" value="0.05" units="cm"/>
      <inkml:brushProperty name="height" value="0.05" units="cm"/>
      <inkml:brushProperty name="color" value="#E71224"/>
    </inkml:brush>
  </inkml:definitions>
  <inkml:trace contextRef="#ctx0" brushRef="#br0">242 70 7812,'0'0'9649,"0"22"-3686,0-113-4053,-1 136-1889,-2 1 0,-2 0-1,-2-1 1,-2 0 0,-2 0-1,-2-1 1,-2-1 0,-1 0-1,-3-1 1,-1-1 0,-49 71-1,65-105-18,3-5 0,0 0 1,0 0-1,0 0 1,0 0-1,-1 0 1,1 0-1,-1 0 1,1-1-1,-1 1 1,1-1-1,-1 1 1,0-1-1,0 1 1,0-1-1,0 0 1,0 0-1,0 0 1,0 0-1,0 0 1,0-1-1,0 1 1,0-1-1,-3 1 1,4-4-10,-1 0 1,1-1-1,0 1 1,1 0 0,-1-1-1,1 1 1,-1 0-1,1-1 1,0 1 0,0-1-1,1-5 1,-1 5-11,0 2 5,0 1-1,0-1 0,0 0 1,0 1-1,1-1 0,-1 0 0,0 1 1,1-1-1,-1 1 0,1-1 1,-1 1-1,1-1 0,0 1 0,0-1 1,-1 1-1,1-1 0,0 1 1,0 0-1,1 0 0,-1-1 0,0 1 1,0 0-1,3-1 0,-2 1 3,1 0-1,-1 0 1,0 1-1,0-1 1,1 1-1,-1 0 1,1 0 0,-1 0-1,0 0 1,1 0-1,-1 0 1,0 1-1,1-1 1,-1 1-1,0-1 1,0 1-1,4 2 1,7 3 4,0 2 0,-1 0 0,0 0 0,18 17 0,29 20-2,-49-40-39,0 1 0,0-1-1,1-1 1,-1 0-1,1 0 1,0-1 0,0 0-1,20 1 1,-26-3 5,0-1 1,1 0-1,-1-1 1,1 1-1,-1-1 1,0 0-1,1 0 1,-1-1-1,0 0 1,0 0-1,0 0 1,0 0-1,0-1 1,-1 0-1,1 0 1,-1 0-1,0 0 1,0-1-1,7-7 1,8-15 28,-2-1-1,-1-1 1,-1 0 0,-1-1-1,-1-1 1,12-48 0,-16 133 506,-6-25-428,2 0 0,13 52-1,-16-74-66,1 0 0,0 0 0,0 0 1,0 0-1,1-1 0,0 1 0,1-1 0,-1 0 0,2-1 0,-1 1 0,1-1 0,-1 0 0,2 0 0,-1-1 0,8 6 0,-11-9-4,1-1 1,-1 1-1,1 0 0,0-1 1,-1 0-1,1 0 1,0 0-1,0-1 1,0 1-1,-1-1 0,1 0 1,0 0-1,0 0 1,0 0-1,0-1 1,0 1-1,0-1 0,-1 0 1,1 0-1,0-1 1,-1 1-1,1-1 1,-1 0-1,1 0 0,-1 0 1,0 0-1,0 0 1,0-1-1,4-4 0,-2 2 17,0-1-1,0 0 0,0-1 0,-1 1 0,0-1 0,0 0 0,-1 0 0,0 0 0,0 0 0,-1 0 0,0-1 0,0 0 0,1-14 0,-2 11 15,-1 1-1,0-1 0,-1 1 1,0-1-1,0 0 0,-1 1 1,-1 0-1,1-1 1,-2 1-1,0 0 0,-6-13 1,6 17-5,0 1 0,0-1 0,0 1 0,0 0 1,-1 0-1,0 0 0,0 1 0,0-1 0,-1 1 1,1 1-1,-1-1 0,0 1 0,0 0 0,0 0 0,-1 1 1,1-1-1,-1 1 0,1 1 0,-9-2 0,12 2-11,-1 1 0,1-1 0,-1 1-1,1 0 1,-1-1 0,1 2 0,-1-1-1,1 0 1,-1 1 0,1-1-1,-1 1 1,1 0 0,0 0 0,-1 1-1,1-1 1,0 1 0,0-1 0,0 1-1,0 0 1,0 0 0,-4 4 0,4-2-7,1 0 1,-1 0 0,1 0-1,0 1 1,0-1 0,0 1-1,0-1 1,1 1 0,0 0-1,0-1 1,0 1 0,1 0-1,-1 0 1,2 9 0,-2-9-14,1 0 1,0 1 0,1-1-1,-1 0 1,1 1-1,0-1 1,1 0 0,-1 0-1,1 1 1,0-1 0,0-1-1,1 1 1,3 5 0,-3-6 6,0-1 0,1 1 1,0-1-1,0 0 1,0 0-1,0-1 0,0 1 1,1-1-1,-1 0 0,1 0 1,-1-1-1,1 1 1,0-1-1,0 0 0,6 1 1,6 1-50,0-1-1,1-1 1,-1 0 0,0-1-1,1-1 1,-1 0 0,0-1 0,0-1-1,18-6 1,-24 5 25,0 0-1,0-1 1,-1 0-1,0-1 1,0 0-1,0 0 0,-1-1 1,0 0-1,0-1 1,0 0-1,-1-1 1,-1 1-1,1-2 1,7-13-1,-7 9 99,0-2 0,-1 1-1,-1-1 1,0 0 0,-2 0-1,0 0 1,0-1-1,-1 1 1,0-27 0,-2 55-61,0 1 0,0 0 1,2-1-1,-1 1 0,2-1 1,8 21-1,40 73 77,-35-74-52,24 58-1,-39-85-27,-1-1-1,1 1 0,-1 0 0,0 0 0,-1 0 0,1 0 0,-1 0 0,0 0 0,0 0 1,0 0-1,-1 0 0,0 5 0,0-7 1,-1 0 0,1 0 1,0-1-1,-1 1 0,0 0 0,1-1 0,-1 1 0,0-1 1,0 1-1,-1-1 0,1 0 0,0 0 0,-1 0 1,1 0-1,-1 0 0,0-1 0,1 1 0,-7 1 1,-10 5 12,-2-2 0,1 0 0,-1-1 0,0-1 0,0-1 0,0-1 0,-30 0 0,60-21-1,19-12-29,1 2-1,57-44 1,12-11-27,-87 73 33,92-95-33,-90 92 36,-1-2-1,0 1 1,-1-2 0,-1 1 0,11-26 0,-14 13-14,-7 28 302,0 5-217,-1 40 26,2 56 39,0-91-126,0 0-1,1 1 0,0-1 0,1 0 0,0 0 0,0 0 0,1-1 0,7 14 1,3-2-1,2 0 1,0-1-1,21 18 1,-21-21-21,-1 0 0,0 0 0,-1 2 0,15 24 0,-28-41 18,0 1-1,0-1 1,0 0 0,0 0 0,0 1 0,0-1 0,-1 0-1,1 1 1,-1-1 0,1 1 0,-1-1 0,1 1 0,-1-1-1,0 1 1,0-1 0,0 1 0,0 0 0,0-1 0,0 1-1,0-1 1,0 1 0,0-1 0,-1 1 0,1-1 0,-1 1-1,1-1 1,-1 1 0,0-1 0,1 0 0,-1 1-1,0-1 1,0 0 0,0 0 0,0 1 0,0-1 0,0 0-1,-1 0 1,1 0 0,0 0 0,0 0 0,-1-1 0,1 1-1,0 0 1,-1-1 0,1 1 0,-1-1 0,1 1 0,-1-1-1,-1 1 1,-11 1 25,1 0-1,-1 0 1,0-2 0,-22 0-1,18-1-69,-21 1-97,-12 0-543,17 0-4679</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4"/>
    </inkml:context>
    <inkml:brush xml:id="br0">
      <inkml:brushProperty name="width" value="0.05" units="cm"/>
      <inkml:brushProperty name="height" value="0.05" units="cm"/>
      <inkml:brushProperty name="color" value="#E71224"/>
    </inkml:brush>
  </inkml:definitions>
  <inkml:trace contextRef="#ctx0" brushRef="#br0">1 31 19785,'0'0'6883,"33"-26"-7091,-28 21-1457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5"/>
    </inkml:context>
    <inkml:brush xml:id="br0">
      <inkml:brushProperty name="width" value="0.05" units="cm"/>
      <inkml:brushProperty name="height" value="0.05" units="cm"/>
      <inkml:brushProperty name="color" value="#E71224"/>
    </inkml:brush>
  </inkml:definitions>
  <inkml:trace contextRef="#ctx0" brushRef="#br0">246 179 11941,'0'0'6041,"0"9"39,10-197-4888,-11 251-602,2-11-576,-10 73 1,-18 6 127,-6-1-1,-60 150 0,72-228-91,-40 76-1,60-126-43,-1 0-1,1 0 1,0 1 0,-1-1-1,1 0 1,1 1 0,-1-1-1,0 1 1,1-1 0,-1 1-1,1 0 1,-1-1 0,1 1-1,0-1 1,0 1-1,1 0 1,-1-1 0,2 6-1,-1-6 1,0-1-1,0 1 0,0 0 0,1 0 1,-1-1-1,1 1 0,-1-1 0,1 1 1,0-1-1,-1 0 0,1 0 0,0 0 1,0 0-1,0 0 0,0 0 0,0 0 0,0 0 1,2 0-1,13 2 22,-1-1 0,1 0 0,0-2 1,29-1-1,-20 0-12,48 2 85,-21 1-72,1-3 1,-2-1-1,73-14 0,-121 14-179,0 1-1,-1-1 1,1 0-1,-1 0 1,0 0-1,1 0 1,-1-1 0,0 1-1,0-1 1,-1 0-1,1 0 1,0 0-1,-1 0 1,3-5 0,29-53-7877,-27 48 5438,8-17-5949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6"/>
    </inkml:context>
    <inkml:brush xml:id="br0">
      <inkml:brushProperty name="width" value="0.05" units="cm"/>
      <inkml:brushProperty name="height" value="0.05" units="cm"/>
      <inkml:brushProperty name="color" value="#E71224"/>
    </inkml:brush>
  </inkml:definitions>
  <inkml:trace contextRef="#ctx0" brushRef="#br0">0 23 14871,'0'0'8564,"80"-18"-8548,-36 13 64,0 5-80,-2 0-48,-3 0-513,-13 0-1247,-6 0-882,-17 21-12228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7"/>
    </inkml:context>
    <inkml:brush xml:id="br0">
      <inkml:brushProperty name="width" value="0.05" units="cm"/>
      <inkml:brushProperty name="height" value="0.05" units="cm"/>
      <inkml:brushProperty name="color" value="#E71224"/>
    </inkml:brush>
  </inkml:definitions>
  <inkml:trace contextRef="#ctx0" brushRef="#br0">5 17 9620,'0'0'11190,"-5"27"-10454,44-27-480,5-7-256,-3 1 0,6-1-32,-3 0-688,0 2-1121,-5 0-1617,0-2-5346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38"/>
    </inkml:context>
    <inkml:brush xml:id="br0">
      <inkml:brushProperty name="width" value="0.05" units="cm"/>
      <inkml:brushProperty name="height" value="0.05" units="cm"/>
      <inkml:brushProperty name="color" value="#E71224"/>
    </inkml:brush>
  </inkml:definitions>
  <inkml:trace contextRef="#ctx0" brushRef="#br0">400 1 15943,'0'0'8393,"-3"1"-8259,1-1-115,1 1 0,0 0-1,0 0 1,0 0 0,0 0 0,0-1 0,0 1-1,0 1 1,0-1 0,1 0 0,-1 0 0,0 0 0,1 0-1,-1 0 1,1 1 0,-1-1 0,1 0 0,-1 1 0,1-1-1,0 0 1,0 1 0,0-1 0,0 0 0,0 1 0,0-1-1,0 0 1,0 1 0,1 1 0,7 58 360,-4-38-210,7 97 160,-9 192 0,-4-153-7171</inkml:trace>
  <inkml:trace contextRef="#ctx0" brushRef="#br0" timeOffset="1">35 833 15319,'0'0'7217,"-9"11"-6839,3-3-304,4-6-39,0 0 0,0 1 0,0 0 0,0-1-1,0 1 1,1 0 0,-1 0 0,1-1 0,-2 7 0,3-8-28,0-1 0,0 1 1,0-1-1,0 1 0,0-1 0,0 1 0,0-1 0,0 1 0,1-1 0,-1 1 0,0-1 0,0 1 1,1-1-1,-1 0 0,0 1 0,0-1 0,1 1 0,-1-1 0,1 0 0,-1 1 0,0-1 0,1 0 1,-1 1-1,1-1 0,-1 0 0,1 0 0,-1 1 0,30 3 201,158-12-257,-1-8 0,228-50 0,-395 64 221,-15 1-2103,-25 1-10095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0"/>
    </inkml:context>
    <inkml:brush xml:id="br0">
      <inkml:brushProperty name="width" value="0.05" units="cm"/>
      <inkml:brushProperty name="height" value="0.05" units="cm"/>
      <inkml:brushProperty name="color" value="#E71224"/>
    </inkml:brush>
  </inkml:definitions>
  <inkml:trace contextRef="#ctx0" brushRef="#br0">30 260 11269,'0'0'7524,"-1"0"-7323,-1 0 0,1 0 0,0 0 0,-1 0 0,1 0 0,-1 0 0,1 0 0,0 0 0,-1-1 0,1 1 0,0-1 0,-1 1 0,1-1 0,0 1 0,0-1 0,-3-1 0,2-8-77,1 1 0,0-1 0,0 1 0,1-1 0,0 1 0,1-1 0,0 1 0,1-1 0,0 1 0,0 0 0,1-1 0,0 1 0,0 0-1,7-10 1,-8 14-125,1 1 0,0-1 0,0 1 0,1-1 0,-1 1-1,1 0 1,0 1 0,0-1 0,0 1 0,1-1 0,-1 1-1,1 1 1,-1-1 0,1 1 0,0-1 0,0 1-1,1 1 1,-1-1 0,0 1 0,0 0 0,1 0 0,-1 0-1,1 1 1,-1 0 0,0 0 0,10 1 0,-11 0-1,-1 1 0,1-1 1,0 1-1,-1-1 0,1 1 1,-1 0-1,0 0 0,1 1 1,-1-1-1,0 1 0,-1-1 1,1 1-1,0 0 0,-1 0 1,1 0-1,-1 0 0,0 1 1,0-1-1,0 1 0,-1-1 1,1 1-1,-1 0 0,1 3 1,3 8-3,-1 0 0,0 0 0,-1 0 1,1 25-1,-4-33 5,2 13 6,0 1 0,-2 0 1,0-1-1,-1 1 0,-1-1 1,-2 1-1,0-1 0,-8 26 1,8-63 277,4-8-186,-1 4-92,1 0-1,1 0 1,0 0 0,2-1-1,0 2 1,2-1 0,7-22-1,-3 19-9,1 1-1,1 0 1,1 1-1,1 0 0,25-31 1,-37 51 1,1 0 0,-1 1 0,1-1 0,0 1 0,-1-1 0,1 1 0,0-1-1,0 1 1,0 0 0,0 0 0,0 0 0,0 0 0,0 1 0,0-1 0,0 0 0,1 1 0,-1-1 0,0 1 0,0 0 0,1 0 0,-1 0 0,0 0 0,0 0 0,1 0 0,-1 1 0,0-1 0,0 1 0,0 0-1,0-1 1,0 1 0,0 0 0,0 0 0,0 0 0,0 1 0,0-1 0,0 0 0,0 1 0,-1-1 0,1 1 0,-1-1 0,3 4 0,4 5 10,0-1 1,-1 1-1,-1 0 1,0 1-1,0-1 1,6 19-1,-2 4 8,-1 0 0,-1 1 0,4 52 0,7 31 8,-5-82-3368,-13-34 3229,-1-1 0,1 1 0,-1 0 0,1-1 0,-1 1 0,1-1 0,-1 1 0,1-1 0,0 1 0,-1-1 0,1 1 0,0-1 0,-1 0 0,1 0 0,0 1 0,-1-1 0,1 0 0,0 0 0,0 1 0,-1-1 0,1 0 0,0 0 0,0 0 0,0 0 0,-1 0 0,1 0 0,0-1 0,0 1 0,-1 0 0,1 0 0,0 0 0,-1-1 0,1 1 0,0 0 0,0-1 0,-1 1 0,1-1 0,-1 1 0,1-1 0,0 1 0,-1-1 0,1 1 0,-1-1 0,1 1 0,-1-1 0,0 0 0,1 1 0,-1-1 0,1 0 0,-1-1 0,15-26-6251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1"/>
    </inkml:context>
    <inkml:brush xml:id="br0">
      <inkml:brushProperty name="width" value="0.05" units="cm"/>
      <inkml:brushProperty name="height" value="0.05" units="cm"/>
      <inkml:brushProperty name="color" value="#E71224"/>
    </inkml:brush>
  </inkml:definitions>
  <inkml:trace contextRef="#ctx0" brushRef="#br0">469 40 10981,'0'0'8905,"8"-6"-8131,25-21-248,-25 21 450,-22 15-127,-72 52-481,2 4 0,4 3 0,-133 144 0,209-208-363,1 0 0,-1-1 0,1 1 0,0 1 0,0-1 0,0 0-1,0 1 1,1-1 0,0 1 0,0 0 0,0 0 0,0 0 0,1 0 0,0 0 0,0 0-1,0 0 1,1 7 0,0-11-5,1 0 1,0 0-1,0 0 0,0 0 0,0 0 0,0 0 0,0 0 1,0 0-1,0-1 0,0 1 0,1-1 0,-1 1 0,0-1 1,0 1-1,1-1 0,-1 1 0,0-1 0,1 0 0,-1 0 1,0 0-1,0 0 0,1 0 0,-1 0 0,0 0 0,3-1 1,2 1 2,69 1 73,123-16 0,21 0-22,-205 15-73,19 2-26,-33-1 44,1-1 0,0 1 0,0-1 0,-1 1 0,1-1 0,0 1 0,-1 0 0,1-1 0,-1 1 0,1 0 0,-1 0 0,1-1 0,-1 1 0,1 0 0,-1 0 1,0 0-1,0-1 0,1 1 0,-1 0 0,0 0 0,0 0 0,0 0 0,0 0 0,0 0 0,0-1 0,0 1 0,0 0 0,0 0 0,0 0 0,-1 0 0,1 0 1,0-1-1,-1 2 0,-1 4 0,1-1 1,-1 0 0,-1 0 0,1 0-1,-1 0 1,0-1 0,0 1 0,0-1 0,-1 1-1,-6 5 1,-46 37 24,33-30-11,-28 23-44,-115 96-28,140-111 77,1 0 0,0 2 0,-38 56 0,61-79-14,-1 0 0,1 0 0,0 0 0,0 0 0,0 1 1,1-1-1,-1 1 0,1 0 0,-1 6 0,2-10-4,0 0 1,0 0-1,0 0 1,0 1-1,1-1 0,-1 0 1,0 0-1,1 0 1,-1 1-1,0-1 0,1 0 1,-1 0-1,1 0 0,0 0 1,-1 0-1,1 0 1,0 0-1,0 0 0,0 0 1,0 0-1,0-1 1,0 1-1,0 0 0,0-1 1,0 1-1,0 0 0,0-1 1,0 1-1,0-1 1,0 0-1,1 1 0,-1-1 1,0 0-1,0 0 1,0 0-1,1 1 0,1-2 1,31 3 37,0-1 1,1-2 0,63-10-1,102-33-27,-44 8 61,-139 33-93,7-2-78,-1 1 0,40-1 1,-63 5-92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1"/>
    </inkml:context>
    <inkml:brush xml:id="br0">
      <inkml:brushProperty name="width" value="0.05" units="cm"/>
      <inkml:brushProperty name="height" value="0.05" units="cm"/>
      <inkml:brushProperty name="color" value="#E71224"/>
    </inkml:brush>
  </inkml:definitions>
  <inkml:trace contextRef="#ctx0" brushRef="#br0">0 49 12198,'0'0'8876,"2"4"-8759,0 5-69,0 0-1,-1 0 1,0 0-1,0 1 1,-2 18-1,1-9 20,0-19-63,1 0 1,-1 1-1,0-1 0,0 0 0,0 0 1,1 1-1,-1-1 0,0 0 0,0 0 0,1 1 1,-1-1-1,0 0 0,1 0 0,-1 0 1,0 1-1,1-1 0,-1 0 0,0 0 0,1 0 1,-1 0-1,0 0 0,1 0 0,-1 0 1,0 0-1,1 0 0,-1 0 0,0 0 0,1 0 1,-1 0-1,0 0 0,1 0 0,-1 0 1,0 0-1,1-1 0,-1 1 0,0 0 1,1 0-1,-1 0 0,0 0 0,1-1 0,-1 1 1,0 0-1,0 0 0,1-1 0,-1 1 1,0-1-1,18-10 157,18-33 113,-30 34-204,1 1 0,0 1-1,0-1 1,1 1 0,0 1 0,1-1-1,-1 1 1,1 1 0,12-7-1,-19 12-62,-1 0 0,1 0 0,-1 1 0,1-1 0,-1 1 0,1-1 0,-1 1 0,1 0 0,-1 0 0,1 0 0,0-1 0,-1 1 0,1 1 0,-1-1 0,1 0 0,0 0 0,-1 1 0,1-1 0,-1 1 0,1-1 0,-1 1 0,1 0 0,-1-1 0,2 2 0,-1 0-60,1 1-1,-1-1 1,0 1-1,0-1 0,0 1 1,-1-1-1,1 1 1,-1 0-1,1 0 0,-1 0 1,1 5-1,3 10-1100,-2 1-1,0-1 1,0 27-1,-3-31-506,5 24-3517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69"/>
    </inkml:context>
    <inkml:brush xml:id="br0">
      <inkml:brushProperty name="width" value="0.05" units="cm"/>
      <inkml:brushProperty name="height" value="0.05" units="cm"/>
      <inkml:brushProperty name="color" value="#E71224"/>
    </inkml:brush>
  </inkml:definitions>
  <inkml:trace contextRef="#ctx0" brushRef="#br0">0 1 12038,'0'0'7752,"5"9"-7037,1 11-492,0 0 0,-1 1-1,-2 0 1,0 0-1,-1 0 1,-1 37-1,-2-30-231,-1-19-411,1 0-1,1-1 0,0 1 0,0 0 1,1-1-1,0 1 0,2 9 1,3-14-2232,5-3-1572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2"/>
    </inkml:context>
    <inkml:brush xml:id="br0">
      <inkml:brushProperty name="width" value="0.05" units="cm"/>
      <inkml:brushProperty name="height" value="0.05" units="cm"/>
      <inkml:brushProperty name="color" value="#E71224"/>
    </inkml:brush>
  </inkml:definitions>
  <inkml:trace contextRef="#ctx0" brushRef="#br0">1 395 12902,'0'0'5696,"2"6"-5229,7 43 301,-3 0 1,-2 0-1,-5 98 1,-1-54-703,29-93 30,11-2-39,0-3-1,0-1 1,70-20 0,17-4-17,435-26-103,-309 39 115,256-40-73,-64 6-6,195 37 50,-154 10 237,-235-16 65,-122 7-163,156 5-1,-263 10-145,-1 1 0,1 1 0,33 11 0,21 5 117,-17-11 51,2-2-1,83 0 0,-135-7-61,1-1 0,0-1-1,-1 1 1,1-1 0,-1 0 0,1-1 0,-1 1-1,0-2 1,0 1 0,13-9 0,6-7 503,34-30 0,-6 4 19,-26 25-424,52-29 1,-69 43-218,0 1 1,0 0-1,0 1 0,1 0 1,0 1-1,0 0 1,0 1-1,21-1 1,-33 2 13,0 1 0,1 0 0,-1-1 0,0 1 0,1-1 0,-1 1 0,0-1-1,1 1 1,-1-1 0,0 1 0,0-1 0,1 1 0,-1-1 0,0 1 0,0-1 0,0 1 0,0-1 0,0 1 0,0-1 0,0 1 0,0-1 0,0 1 0,0-1 0,0 0 0,0 1 0,0-1 0,0 1 0,-1-1 0,1 1 0,0-1 0,0 1 0,-1-1 0,0 0-1,-7-19 176,-36-32 58,29 37-111,2-1-1,-1 0 1,2 0-1,0-2 1,1 0-1,1 0 1,1 0-1,-8-22 1,15 31-555,2 8 225,0 0 1,0 0-1,0 0 1,0 0-1,0 0 1,-1 0-1,1 0 1,0 0 0,0 0-1,-1 0 1,1 1-1,-1-1 1,1 0-1,-1 0 1,1 0-1,-1 1 1,1-1-1,-1 0 1,0 0-1,1 1 1,-1-1-1,0 1 1,1-1-1,-1 1 1,0-1-1,0 1 1,-1-1-1,-8 1-5600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3"/>
    </inkml:context>
    <inkml:brush xml:id="br0">
      <inkml:brushProperty name="width" value="0.05" units="cm"/>
      <inkml:brushProperty name="height" value="0.05" units="cm"/>
      <inkml:brushProperty name="color" value="#E71224"/>
    </inkml:brush>
  </inkml:definitions>
  <inkml:trace contextRef="#ctx0" brushRef="#br0">62 74 13718,'0'0'8540,"0"-16"-7649,0-35-401,0 44-354,0 9 1,0 38 135,1 102 1122,-34 259 0,19-305-1306,-2 174 0,17-269-88,-1 0 0,1 1 0,-1-1 0,1 0 0,0 0 0,-1 0 0,1 0 0,0 0 0,0 0 0,0 0 0,0 0 0,0-1 0,0 1-1,0 0 1,0-1 0,0 1 0,0 0 0,0-1 0,0 1 0,0-1 0,1 0 0,-1 1 0,0-1 0,0 0 0,1 0 0,-1 1 0,0-1-1,0 0 1,1 0 0,-1-1 0,1 1 0,53-1-3,-46 0 3,10-2-166,1 0 1,-1-2-1,0 0 0,30-13 1,-29 10-58,1 1 0,0 1-1,34-6 1,-50 11 131,0-1-1,0 0 1,0 0-1,0-1 1,0 1-1,0-1 1,-1 0-1,1-1 0,-1 1 1,0-1-1,0 1 1,0-1-1,-1-1 1,1 1-1,-1 0 1,0-1-1,0 0 1,-1 1-1,1-1 1,2-10-1,1 1 144,-1 1 0,0-1 0,-1 0-1,-1 0 1,0-1 0,1-27 0,-4-1 1747,0 46-1609,-1 10-153,0 0-1,-1 1 0,-6 18 0,-5 35 38,13-62-73,-2 15 0,1 0 0,2-1 1,-1 1-1,2 0 0,4 19 0,-5-35-3,1 0 0,-1 1-1,0-1 1,1 0 0,0 0 0,0 0-1,0 0 1,1 0 0,-1-1 0,1 1-1,0-1 1,0 1 0,0-1-1,0 0 1,1 0 0,-1 0 0,1-1-1,0 1 1,0-1 0,0 0 0,0 0-1,0 0 1,0-1 0,0 0 0,1 1-1,-1-1 1,0-1 0,5 1 0,-3 0-7,-1 0 1,0-1-1,1 0 1,-1 0 0,1 0-1,-1 0 1,0-1-1,1 0 1,-1 0 0,0-1-1,0 0 1,0 0 0,0 0-1,0 0 1,0-1-1,8-5 1,-9 4 13,0-1 1,0 1-1,0-1 0,-1 0 1,0 0-1,0 0 0,0 0 0,0 0 1,-1-1-1,0 1 0,0-1 1,0 0-1,-1 1 0,0-1 1,0-8-1,1 1 3,-1 0 1,0-1 0,-1 1-1,0 0 1,-1-1 0,-1 1-1,0 0 1,-5-14-1,5 20 1,-1 0 0,0 0 0,-1 0-1,0 0 1,0 0 0,0 1-1,-1-1 1,0 1 0,0 1-1,0-1 1,-1 1 0,0 0 0,0 0-1,-13-8 1,17 11-3,0 0 0,-1 1 1,0-1-1,1 0 0,-1 1 1,0 0-1,0 0 0,0 0 0,0 0 1,0 0-1,0 0 0,0 1 1,0-1-1,0 1 0,0 0 0,-1 0 1,1 0-1,0 1 0,0-1 1,0 1-1,0-1 0,0 1 0,0 0 1,0 0-1,0 0 0,0 1 0,1-1 1,-1 1-1,0 0 0,1-1 1,-1 1-1,-3 4 0,2 0-3,0-1-1,1 1 1,0 0-1,0 0 1,0 0-1,0 0 0,1 0 1,0 1-1,1-1 1,-1 1-1,1-1 1,1 1-1,-1 12 1,1-16-7,0-1 1,0 1 0,1 0-1,-1-1 1,1 1 0,-1-1 0,1 1-1,0-1 1,0 1 0,0-1-1,0 0 1,0 1 0,1-1-1,-1 0 1,1 0 0,0 0 0,-1 0-1,1 0 1,2 2 0,0-1-10,1 0 0,-1 0-1,1-1 1,0 0 0,0 0 0,0 0 0,0 0 0,0-1 0,6 2 0,12 0-83,1-1 1,0-1-1,34-3 1,-43 1 26,-2 0 27,-1-1 0,0 0 0,0-1 0,0-1 0,0 0 0,0 0 0,-1-1 0,1-1 0,-1 1 0,-1-2 0,1 0 0,-1 0 0,0-1 0,13-14 0,-14 14 44,-1 0 1,-1-1-1,0 0 1,0-1-1,-1 1 1,0-1-1,0-1 0,-1 1 1,-1-1-1,0 1 1,0-1-1,-1-1 1,0 1-1,-1 0 1,1-21-1,-3 67 1,-2-19 29,2 0-1,0-1 0,0 1 1,2-1-1,0 1 0,0-1 1,2 0-1,0 0 1,1 0-1,7 16 0,8 4 9,26 54 11,-42-80-43,-1-1 0,-1 1 0,0 0 0,0 0 0,0 0 0,-1 0 0,-1 0 0,0 17 0,0-24-2,-1-1 0,1 1 0,-1-1 0,0 0 0,1 0 0,-1 1 0,0-1 0,0 0 0,0 0 0,0 0 0,0 0 0,0 0 1,0 0-1,0 0 0,-1 0 0,1 0 0,0 0 0,-1-1 0,1 1 0,0-1 0,-1 1 0,1-1 0,0 1 0,-1-1 0,1 0 0,-1 1 0,1-1 0,-1 0 0,-1 0 0,-54 0 133,42-1-136,13 2-1,1-1 0,-1 0-1,1 0 1,0 0 0,-1 0-1,1-1 1,-1 1 0,1 0 0,0-1-1,-1 1 1,1-1 0,0 1-1,-1-1 1,1 1 0,0-1 0,0 0-1,0 0 1,-1 0 0,1 0 0,0 0-1,0 0 1,0 0 0,1 0-1,-1 0 1,-1-2 0,1 1-1,1 0 1,-1 0-1,1-1 0,0 1 1,0 0-1,0 0 1,0 0-1,0 0 0,1-1 1,-1 1-1,1 0 1,-1 0-1,1 0 0,0 0 1,0 0-1,0 0 1,0 0-1,0 0 0,1-1 1,13-17-10,0 1-1,2 1 1,0 0 0,30-24-1,13-12-26,-34 28 33,-6 8-42,-1-2-1,0 0 0,-2-1 0,0-1 1,-1-1-1,17-33 0,-26 44 285,-8 23 220,-1 8-498,3-13 43,-1 0 0,1 0 1,0 0-1,0 0 0,0 0 0,1 0 0,0-1 0,0 1 0,1 0 0,0-1 0,0 0 0,0 1 1,6 6-1,4 4 18,2-2-1,27 24 1,-31-30-34,-1 1 0,0 0 0,0 0-1,-1 1 1,0 0 0,-1 0 0,0 1 0,8 16 0,-14-23 20,0 0 0,0 1 0,0-1 1,-1 0-1,0 1 0,0-1 0,0 1 1,0-1-1,-1 1 0,0-1 0,0 1 1,0 0-1,0-1 0,-1 1 0,0-1 1,0 1-1,0-1 0,0 0 0,-1 1 0,0-1 1,0 0-1,0 0 0,0 0 0,-1 0 1,1 0-1,-1-1 0,0 1 0,0-1 1,0 1-1,-1-1 0,1 0 0,-1-1 1,0 1-1,1-1 0,-1 1 0,-1-1 1,1 0-1,0 0 0,0-1 0,-1 0 1,1 1-1,-1-1 0,-4 0 0,-10 2-102,-1-1-1,1-1 1,-30-1-1,17-1-2451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4"/>
    </inkml:context>
    <inkml:brush xml:id="br0">
      <inkml:brushProperty name="width" value="0.05" units="cm"/>
      <inkml:brushProperty name="height" value="0.05" units="cm"/>
      <inkml:brushProperty name="color" value="#E71224"/>
    </inkml:brush>
  </inkml:definitions>
  <inkml:trace contextRef="#ctx0" brushRef="#br0">37 440 6931,'0'0'7622,"-4"-21"-6216,-12-66-56,7 50 491,2 29 2070,7 23-3793,15 160 546,1 9-160,-16-53-386,3-130-112,1 0 0,0 0 0,0 0 0,-1 0 1,1-1-1,0 1 0,0-1 0,0 0 0,5-1 1,-6 1 5,763-61 2,-411 22-68,316-8-71,-297 35 126,-43 3-66,-146-5 53,306-11 104,-272 26-29,13 2 119,251-29 0,-307-4 626,-106 16-796,121-9 0,-36 19 36,-47 4-28,0-6 1,125-21-1,-232 26 11,0 0 0,0 0-1,0 0 1,1 0 0,-1 0-1,0 0 1,0 0 0,0 0-1,0 0 1,-1 0-1,1-1 1,0 1 0,-1 0-1,1-1 1,0 1 0,-1 0-1,1-1 1,-1 1-1,0-1 1,0 1 0,1-1-1,-1 1 1,0-1 0,0 1-1,0-1 1,-1 1 0,1-1-1,0 1 1,0-1-1,-1 1 1,0-3 0,-13-51 440,-2 9-264,3 0-1,1-1 1,3-1 0,1 1 0,-1-84-1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5"/>
    </inkml:context>
    <inkml:brush xml:id="br0">
      <inkml:brushProperty name="width" value="0.05" units="cm"/>
      <inkml:brushProperty name="height" value="0.05" units="cm"/>
      <inkml:brushProperty name="color" value="#E71224"/>
    </inkml:brush>
  </inkml:definitions>
  <inkml:trace contextRef="#ctx0" brushRef="#br0">52 78 12854,'0'0'9647,"0"-16"-8761,0-24-598,-1 18-107,2 64 166,2 47 412,-5 0-1,-19 136 1,14-188-702,-2 5 34,2 0 1,2 0 0,2 0-1,3 70 1,0-110-91,1 0 1,-1-1 0,1 1 0,-1 0 0,1-1-1,0 1 1,0-1 0,0 1 0,0-1 0,0 1-1,0-1 1,0 0 0,0 0 0,0 1-1,1-1 1,-1 0 0,0 0 0,1 0 0,-1 0-1,1 0 1,-1-1 0,1 1 0,-1 0 0,1-1-1,0 1 1,-1-1 0,1 1 0,0-1-1,1 0 1,59 2 87,-42-3-69,3 0-49,0-2 0,-1 0 0,34-10 0,29-4-6996,-66 14 3692,1-1-1680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6"/>
    </inkml:context>
    <inkml:brush xml:id="br0">
      <inkml:brushProperty name="width" value="0.05" units="cm"/>
      <inkml:brushProperty name="height" value="0.05" units="cm"/>
      <inkml:brushProperty name="color" value="#E71224"/>
    </inkml:brush>
  </inkml:definitions>
  <inkml:trace contextRef="#ctx0" brushRef="#br0">0 68 14247,'0'0'8409,"5"-13"-7590,-2 6-717,13-25 155,-16 32-254,0 0-1,0 0 1,0 0-1,1 0 1,-1 0 0,0-1-1,0 1 1,1 0-1,-1 0 1,0 0-1,0 0 1,1 0 0,-1 0-1,0 0 1,0 0-1,1 0 1,-1 0-1,0 0 1,0 0 0,1 0-1,-1 1 1,0-1-1,0 0 1,1 0-1,-1 0 1,0 0-1,0 0 1,0 0 0,1 1-1,-1-1 1,0 0-1,0 0 1,0 0-1,1 0 1,-1 1 0,0-1-1,0 0 1,0 0-1,0 1 1,0-1-1,0 0 1,1 1 0,8 28 188,6 63 957,5 171 0,-24 95-536,3-301-462,-11 454-17,10-740-157,6-300-51,1 461-39,20-112 0,-19 151 71,2 1 1,0-1-1,2 2 1,1-1 0,2 1-1,20-33 1,-26 50 24,0 1 0,0 0-1,1 1 1,0 0 0,1 0 0,-1 0 0,2 1 0,9-5 0,-16 10 12,-1 0 0,1 0 1,0 0-1,0 1 0,1-1 1,-1 1-1,0 0 0,0 0 1,1 0-1,-1 1 0,0-1 1,1 1-1,-1 0 0,1 0 1,-1 0-1,1 0 1,-1 0-1,0 1 0,1 0 1,-1-1-1,0 1 0,0 1 1,1-1-1,-1 0 0,0 1 1,0-1-1,0 1 0,0 0 1,-1 0-1,1 0 0,2 3 1,1 2 1,-2 1 1,1 0-1,-1-1 1,0 1 0,0 1-1,-1-1 1,0 0-1,-1 1 1,0 0-1,0 0 1,-1-1 0,1 17-1,-1-7 13,-1-1 1,-1 0-1,0 1 0,-1-1 0,-9 33 0,4-31 4,-1-1-1,0 0 0,-2 0 1,0 0-1,-1-1 0,-1-1 1,-21 23-1,11-15-10,-2-1 0,0-1 0,-52 35 0,72-54-169,0 0 0,0-1 1,0 1-1,0-1 0,0 0 0,-1 0 0,1 0 0,-1-1 0,0 0 0,-8 2 1,14-21-3380,1 11 2926,1 1 0,0 0 0,1 0 0,-1 0 0,1 0 0,0 1 0,1-1-1,-1 1 1,1 0 0,0 0 0,1 1 0,-1-1 0,1 1 0,10-6 0,-12 7 58,40-25-4859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7"/>
    </inkml:context>
    <inkml:brush xml:id="br0">
      <inkml:brushProperty name="width" value="0.05" units="cm"/>
      <inkml:brushProperty name="height" value="0.05" units="cm"/>
      <inkml:brushProperty name="color" value="#E71224"/>
    </inkml:brush>
  </inkml:definitions>
  <inkml:trace contextRef="#ctx0" brushRef="#br0">0 596 9220,'0'0'8511,"14"-4"-7823,-6 1-601,1 1 70,-1-1 1,1 0-1,-1-1 1,0 0-1,0 0 1,0 0-1,0-1 1,-1-1-1,0 1 1,11-11 0,-12 7 90,1 0 0,-1 0 0,0 0 1,-1-1-1,-1 0 0,1 0 1,-1-1-1,-1 1 0,0-1 1,0 0-1,-1 1 0,-1-1 0,0 0 1,0-20-1,-2 30-226,1 0 0,0 0 0,0 1 0,-1-1 0,1 0 0,0 0 0,-1 0 0,1 1 0,-1-1 0,1 0 0,-1 0 0,1 1 0,-1-1 0,0 1 0,1-1 0,-1 0 0,0 1 0,1-1 0,-1 1 0,0-1 0,0 1 0,0 0 0,1-1 0,-1 1 0,0 0 0,0 0 0,0 0 0,0-1 0,0 1 0,0 0 0,1 0 0,-1 0 0,0 0 0,0 0 0,0 1 0,0-1 0,0 0 0,0 0 0,1 0 0,-3 1 0,0 0-17,-1 0-1,1 0 1,-1 0-1,1 0 1,-1 0 0,1 1-1,0-1 1,0 1-1,0 0 1,-5 3-1,1 3-9,1 0 0,0 1-1,0-1 1,1 1 0,0 0-1,0 0 1,1 1 0,1-1-1,-1 1 1,-2 15-1,2-8-18,1 1 1,1-1-1,1 1 0,1-1 0,2 28 0,-1-39-7,0 1 1,0-1-1,1 0 0,0 0 1,0 0-1,1 0 1,-1 0-1,2-1 1,-1 1-1,0-1 1,1 1-1,0-1 1,0-1-1,1 1 1,-1 0-1,1-1 0,0 0 1,0 0-1,0-1 1,1 1-1,-1-1 1,1 0-1,0-1 1,0 1-1,0-1 1,0 0-1,0-1 0,13 3 1,-14-4 32,0-1 1,0 1-1,0 0 1,0-1-1,0 0 1,0 0-1,0-1 0,0 0 1,0 1-1,-1-1 1,1-1-1,6-4 1,-1-1 8,0 0 1,-1-1 0,-1 0 0,9-11 0,20-28 51,-23 28 251,1 1 0,27-26 0,-42 45-304,0-1-1,1 1 0,-1 0 1,1-1-1,-1 1 0,1 0 1,-1 0-1,0 0 0,1-1 1,-1 1-1,1 0 0,-1 0 1,1 0-1,-1 0 0,1 0 1,-1 0-1,1 0 0,-1 0 1,1 0-1,-1 0 0,1 0 1,-1 0-1,1 0 0,-1 1 1,0-1-1,1 0 0,-1 0 1,1 0-1,-1 1 0,1-1 1,-1 0-1,0 0 0,1 1 1,-1-1-1,0 0 0,1 1 1,14 22 45,6 29-74,-21-51 24,9 29 21,-6-19-25,0 1 0,1-1 0,0 0 0,0 0 0,13 20 0,-17-31 2,1 0 0,-1 1-1,1-1 1,-1 0 0,1 1-1,-1-1 1,1 0 0,0 0-1,-1 1 1,1-1 0,-1 0-1,1 0 1,0 0 0,-1 0-1,1 0 1,0 0 0,-1 0-1,1 0 1,-1 0 0,1 0-1,0-1 1,-1 1 0,1 0-1,-1 0 1,1 0 0,0-1 0,-1 1-1,1 0 1,-1-1 0,1 1-1,-1-1 1,1 1 0,-1 0-1,1-2 1,18-15 72,-17 15-68,30-31 51,2 1 0,66-47 0,-99 78-53,1 0 1,-1 0 0,0 0-1,1 1 1,-1-1 0,1 1-1,-1-1 1,1 1 0,-1-1 0,1 1-1,-1 0 1,1 0 0,0 0-1,-1 0 1,1 0 0,-1 0-1,1 0 1,0 0 0,-1 0-1,1 1 1,-1-1 0,1 1-1,-1-1 1,1 1 0,-1 0-1,0 0 1,1-1 0,1 3-1,3 2-8,0 0-1,-1 1 1,0-1-1,8 13 1,1 0-6,-5-8-228,-1 0-1,1-1 0,1 0 1,0 0-1,0-1 0,1-1 1,0 1-1,0-2 0,0 1 0,1-2 1,0 1-1,0-2 0,1 0 1,-1 0-1,1-1 0,0 0 0,0-1 1,0-1-1,15 0 0,-17-1 180,0 0-1,0-1 1,-1 0-1,1 0 1,-1-1-1,1-1 1,-1 0 0,0 0-1,0-1 1,0 0-1,0-1 1,-1 0-1,0 0 1,0-1-1,0-1 1,-1 1-1,0-1 1,0-1-1,0 1 1,-1-1-1,0-1 1,-1 1-1,8-15 1,-10 16 239,0 0 0,-1 0 1,0-1-1,0 1 0,0-1 0,-1 0 0,-1 1 1,1-1-1,-1 0 0,0 0 0,-1-15 0,0 22-133,0 0-1,0 0 0,0 0 0,-1 1 0,1-1 0,0 0 0,0 0 1,-1 0-1,1 1 0,0-1 0,-1 0 0,1 1 0,-1-1 1,1 0-1,-1 1 0,1-1 0,-1 0 0,1 1 0,-1-1 1,0 1-1,1-1 0,-1 1 0,0 0 0,1-1 0,-1 1 1,0-1-1,0 1 0,-1 0 0,-31-3 466,27 3-494,-1 1 0,0 0 0,1 1 0,-1-1 0,1 1 0,0 1 0,-13 5 0,11-1-50,0 1-1,0 0 0,1 0 0,-1 0 1,2 1-1,-1 0 0,2 1 0,-1 0 1,1-1-1,0 2 0,1-1 0,0 0 1,1 1-1,0 0 0,1 0 0,0 0 1,1 0-1,0 0 0,1 21 0,0-31 20,1-1 0,-1 1 0,0-1-1,0 1 1,1-1 0,-1 1 0,0-1-1,1 0 1,-1 1 0,0-1 0,1 1-1,-1-1 1,1 0 0,-1 0 0,1 1 0,-1-1-1,1 0 1,-1 0 0,1 1 0,-1-1-1,1 0 1,-1 0 0,1 0 0,-1 0-1,1 0 1,-1 0 0,1 0 0,-1 0-1,1 0 1,-1 0 0,1 0 0,-1 0 0,1 0-1,-1 0 1,1-1 0,-1 1 0,1 0-1,-1 0 1,1 0 0,-1-1 0,1 1-1,-1 0 1,1-1 0,-1 1 0,0 0-1,1-2 1,26-13 32,70-87 100,-97 102-108,1 0 0,-1 0-1,1 0 1,-1 0 0,1 0-1,-1 0 1,0 0 0,1 0-1,-1 0 1,1 0 0,-1 1-1,1-1 1,-1 0 0,0 0-1,1 0 1,-1 1 0,1-1-1,-1 0 1,0 1 0,1-1-1,-1 0 1,0 1 0,1-1-1,-1 0 1,0 1 0,0-1-1,1 0 1,-1 1 0,0-1-1,0 1 1,0-1 0,0 1-1,1-1 1,-1 0 0,0 1-1,0-1 1,0 1 0,0-1-1,0 1 1,0 0 0,10 34-2,-5-16 14,-3-14-22,-1-1-1,1 0 1,1 0 0,-1 0 0,0 0 0,1-1 0,0 1-1,0-1 1,0 1 0,0-1 0,0 0 0,1 0 0,0-1-1,-1 1 1,1-1 0,0 1 0,0-1 0,0-1 0,1 1-1,-1 0 1,0-1 0,1 0 0,-1 0 0,1 0 0,-1-1-1,1 1 1,-1-1 0,1 0 0,-1 0 0,1-1 0,-1 0-1,1 1 1,-1-1 0,9-4 0,0 1 5,0-1 0,0 0 0,0-1 0,0-1 0,-1 0 0,0-1 0,-1 0 0,0-1 0,0 0 0,10-11 0,-7 3 59,-1-1-1,0 0 1,-2-1 0,0 0-1,-1 0 1,-1-2-1,-1 1 1,-1-1 0,-1 0-1,0 0 1,2-27-1,1-27 679,-3-141 0,-6 168-551,0 46-115,0 0 1,0 0 0,0 1-1,0-1 1,0 0-1,0 0 1,0 1-1,-1-1 1,1 0-1,-1 1 1,1-1-1,-1 0 1,0 1 0,0-1-1,0 1 1,0-1-1,0 1 1,0-1-1,0 1 1,0 0-1,0 0 1,-2-2-1,2 3-50,-1 0-1,1 0 0,0 0 0,-1 0 0,1 0 0,0 0 1,0 0-1,-1 0 0,1 0 0,0 1 0,0-1 0,-1 1 1,1-1-1,0 1 0,0-1 0,0 1 0,0 0 0,0-1 1,-1 1-1,1 0 0,1 0 0,-1 0 0,0 0 0,0 0 1,0 0-1,0 0 0,1 0 0,-1 0 0,0 0 0,1 0 1,-1 2-1,-9 14-16,2 0-1,0 1 1,0 0 0,2 1 0,0-1-1,-5 37 1,3-1 1,-1 70-1,8-98-16,-1 5-66,2 0 1,6 61 0,-4-83 49,0 1-1,1-1 1,0 0 0,0 0-1,1 0 1,0 0 0,1 0-1,-1-1 1,2 0 0,-1 0 0,1 0-1,0-1 1,12 11 0,-8-10-89,0 0 1,0-1 0,0 0 0,1-1 0,0 0 0,1 0 0,-1-2 0,23 7 0,-29-9 77,1-1 0,-1 1 0,1-2 0,-1 1 0,1-1 1,-1 1-1,1-1 0,0-1 0,-1 1 0,1-1 0,-1 0 0,1-1 0,-1 1 0,0-1 0,1 0 1,-1 0-1,0-1 0,0 1 0,-1-1 0,1 0 0,7-6 0,0-5 33,0-1 0,-1 1 0,-1-2 0,0 1 0,-1-2 0,-1 1-1,0-1 1,-1 0 0,-1-1 0,-1 1 0,4-20 0,1-21 177,-2-1 0,1-64-1,-8 2 2545,-16 384-2645,13-192-66,0-36-37,1 0 0,9 63 0,-7-90-16,2 0-1,-1-1 1,1 0-1,0 1 1,1-1-1,-1 0 1,2 0-1,-1-1 1,1 1-1,0-1 1,0 0-1,9 8 1,-11-11 24,-1-1 1,1 0 0,-1 0 0,1 0-1,0 0 1,0-1 0,0 1-1,0-1 1,0 0 0,0 1 0,0-2-1,0 1 1,1 0 0,-1 0-1,0-1 1,1 0 0,-1 0-1,0 0 1,0 0 0,1 0 0,-1-1-1,0 1 1,1-1 0,-1 0-1,0 0 1,0 0 0,0 0 0,0-1-1,0 1 1,0-1 0,0 0-1,4-4 1,3-3 13,-2 0-1,1-1 0,-1 0 1,-1-1-1,0 1 1,0-2-1,-1 1 1,0-1-1,5-17 1,-5 13 52,-1-1 0,0 0 0,-1 0 0,-1-1 0,2-25 0,-7 86-65,1-22-1,0-1 0,1 1 1,1 0-1,7 33 0,-7-50 4,0 1 0,0-1 0,1 0 0,-1 0 0,1 0 0,0 0 0,0 0 0,1 0 0,-1 0 1,1 0-1,0-1 0,0 1 0,0-1 0,0 0 0,1 0 0,-1 0 0,1-1 0,0 1 0,0-1 0,-1 0 0,2 0 0,-1 0 0,0 0 0,0-1 0,1 0 0,7 2 0,-7-2 2,0 0 0,0-1 0,0 1-1,0-1 1,0 0 0,0-1 0,0 1 0,1-1 0,-1 0 0,0 0-1,-1 0 1,1-1 0,0 0 0,0 0 0,-1 0 0,1 0-1,-1-1 1,7-5 0,-4 2 15,-1 0 0,-1-1 0,1 0 0,-1 0 0,-1 0 0,1-1 0,-1 0 0,-1 0 1,1 0-1,2-10 0,-4 12 27,2-6 77,0 0 1,0 0 0,-1 0-1,2-22 1,-5 33 119,-6 23-43,-11 10-89,2 0 0,2 1 1,0 0-1,3 1 0,1 1 0,-7 46 1,6 92 448,21 278 0,0-196-210,-9-203-272,0 5 82,-6 81 0,3-123-117,-2 0 0,1 0 0,-2 0 0,0-1 0,0 0 1,-2 1-1,1-1 0,-2-1 0,0 1 0,-12 15 0,16-23-20,-1-1-1,-1 0 1,1 0-1,-1-1 1,0 1 0,0-1-1,0 0 1,-1 0 0,1-1-1,-1 0 1,0 0-1,0 0 1,0-1 0,0 1-1,-1-1 1,1-1-1,-1 1 1,1-1 0,-1-1-1,1 1 1,-1-1 0,0 0-1,1 0 1,-1-1-1,1 0 1,-1 0 0,-8-3-1,-1-1 7,1-1 0,0-1 0,0-1 0,1 0 0,0 0 0,0-1 0,1-1 0,0-1 0,-20-20 0,8 5-12,2-1 1,1-1-1,1-1 0,1-1 1,1-1-1,-24-57 1,37 73-5,0 0 0,1-1 0,0 1 0,1-1 0,1 0 0,1 0 0,0 0 0,1 0 0,1 0 0,0 0 1,2-1-1,-1 1 0,2 0 0,0 0 0,1 1 0,1-1 0,9-22 0,0 15-24,1 0-1,0 1 1,2 1-1,0 0 1,2 1-1,0 1 1,1 1 0,40-28-1,17-6-463,99-49-1,-35 36-1503,-45 29-2821,-72 24 664,-18-5-1583,-5 2-1154</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8"/>
    </inkml:context>
    <inkml:brush xml:id="br0">
      <inkml:brushProperty name="width" value="0.05" units="cm"/>
      <inkml:brushProperty name="height" value="0.05" units="cm"/>
      <inkml:brushProperty name="color" value="#E71224"/>
    </inkml:brush>
  </inkml:definitions>
  <inkml:trace contextRef="#ctx0" brushRef="#br0">35 57 11493,'0'0'11912,"-7"2"-11101,-2-1-1036,-9 2 2113,36-2-704,13-3-1169,-1-2-1,1-1 1,-1-1-1,32-11 1,53-11-109,-103 26-403,-5 3-4650,-22 11-396,0-5 1005</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49"/>
    </inkml:context>
    <inkml:brush xml:id="br0">
      <inkml:brushProperty name="width" value="0.05" units="cm"/>
      <inkml:brushProperty name="height" value="0.05" units="cm"/>
      <inkml:brushProperty name="color" value="#E71224"/>
    </inkml:brush>
  </inkml:definitions>
  <inkml:trace contextRef="#ctx0" brushRef="#br0">118 38 13510,'0'0'9565,"-8"-9"-8917,3 3-563,3 3-63,1 1 0,-1 0 1,0-1-1,0 1 0,0 0 0,-1 0 1,1 1-1,0-1 0,-4-1 1,-6 5 58,1 19-1,-4 38 258,2 0 0,3 0-1,-4 80 1,9 187 128,5-219-442,1-72-30,0 0-1,3 0 1,8 39-1,-9-61-210,0 1-1,2 0 0,-1-1 1,2 0-1,-1 0 1,2-1-1,0 1 0,0-2 1,1 1-1,16 17 0,-21-26 15,-1 0-1,2 0 0,-1-1 0,0 1 0,1-1 0,-1 0 1,1 0-1,-1 0 0,1 0 0,0-1 0,0 1 0,0-1 0,0 0 1,0 0-1,0 0 0,0-1 0,0 0 0,1 1 0,-1-2 1,0 1-1,0 0 0,0-1 0,7-1 0,-4-1-317,-1 1 0,1-1-1,-1 0 1,0-1 0,1 0-1,-2 0 1,1 0 0,0 0-1,-1-1 1,0 0 0,0 0-1,8-11 1,20-33-3515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0"/>
    </inkml:context>
    <inkml:brush xml:id="br0">
      <inkml:brushProperty name="width" value="0.05" units="cm"/>
      <inkml:brushProperty name="height" value="0.05" units="cm"/>
      <inkml:brushProperty name="color" value="#E71224"/>
    </inkml:brush>
  </inkml:definitions>
  <inkml:trace contextRef="#ctx0" brushRef="#br0">115 117 8980,'0'0'12430,"3"-14"-11512,2-7-761,3-7 77,-6 32-170,-1 1 1,1-1-1,-1 0 1,0 1-1,0-1 0,0 1 1,-1 0-1,1 7 1,3 26 93,13 89 29,-14-114-190,0 0 0,0 0 1,2 0-1,0 0 0,0-1 0,1 0 0,8 13 0,-12-23-21,0 1 0,0 0 0,0-1-1,1 1 1,-1-1 0,0 0 0,1 0-1,0 0 1,-1 0 0,1 0 0,0-1-1,0 1 1,0-1 0,0 0-1,0 0 1,0 0 0,1 0 0,-1 0-1,0-1 1,0 1 0,1-1 0,-1 0-1,0 0 1,1 0 0,-1-1-1,0 1 1,0-1 0,1 0 0,-1 0-1,5-1 1,-2-1 5,1 0 0,-1-1-1,1 0 1,-1 0 0,0 0-1,0 0 1,-1-1 0,1 0 0,-1 0-1,0-1 1,-1 1 0,7-11-1,-3 2 5,0-1 0,-1 0 0,-1 0-1,0-1 1,-2 0 0,1 0 0,2-25 0,-2-7 467,-3-62 0,-2 75 932,0 66-875,-19 821 2207,3-258-2193,16-564-508,0 1 46,-7 57-1,6-87-48,0 1 0,1-1 1,-1 0-1,0 0 0,0 1 0,0-1 0,0 0 0,0 0 1,0 0-1,0 0 0,0 0 0,0-1 0,0 1 0,0 0 1,-1 0-1,1-1 0,0 1 0,-1-1 0,1 1 0,0-1 1,-1 0-1,1 1 0,0-1 0,-1 0 0,1 0 0,-1 0 1,1 0-1,-1 0 0,1 0 0,0 0 0,-1-1 0,1 1 1,-3-1-1,-4 0 35,-1-1 0,0 0 0,1-1-1,-14-5 1,3-2-40,0-2 0,0 0-1,1-1 1,1-1 0,0 0-1,1-2 1,1 1 0,0-2-1,-22-33 1,23 29-8,1 1 0,1-2-1,1 0 1,0 0 0,2-1 0,1 0 0,1-1 0,-8-44-1,13 52-13,0 0 0,1 0 0,0 0 0,2 0-1,-1-1 1,2 1 0,1 0 0,0 0-1,0 1 1,2-1 0,0 1 0,1 0 0,0 0-1,1 0 1,1 1 0,11-16 0,0 7-410,2-1 0,0 2 0,2 1 1,0 1-1,51-34 0,31-7-3520,6 6-3397,-68 34 563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1"/>
    </inkml:context>
    <inkml:brush xml:id="br0">
      <inkml:brushProperty name="width" value="0.05" units="cm"/>
      <inkml:brushProperty name="height" value="0.05" units="cm"/>
      <inkml:brushProperty name="color" value="#E71224"/>
    </inkml:brush>
  </inkml:definitions>
  <inkml:trace contextRef="#ctx0" brushRef="#br0">1 73 18088,'0'0'8628,"44"-21"-8356,0 14-176,5 0-64,-5 0-32,0-2-112,-3 2-656,-4 4-817,-6 1-624,2 0-160,-9-1-1168,2-1-2786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0"/>
    </inkml:context>
    <inkml:brush xml:id="br0">
      <inkml:brushProperty name="width" value="0.05" units="cm"/>
      <inkml:brushProperty name="height" value="0.05" units="cm"/>
      <inkml:brushProperty name="color" value="#E71224"/>
    </inkml:brush>
  </inkml:definitions>
  <inkml:trace contextRef="#ctx0" brushRef="#br0">0 96 15591,'0'0'4290,"14"-16"-3959,2-2-263,33-28 0,-47 44-63,0 0-1,1 1 1,0-1 0,-1 1-1,1-1 1,0 1-1,0 0 1,-1 0 0,1 0-1,0 1 1,0-1 0,0 1-1,0-1 1,0 1-1,0 0 1,0 0 0,0 0-1,0 1 1,0-1 0,0 1-1,0 0 1,0-1 0,0 1-1,0 1 1,0-1-1,-1 0 1,1 1 0,0-1-1,-1 1 1,5 3 0,-1 1 14,-1-1 1,0 0-1,0 1 1,0 0-1,0 0 1,-1 1-1,0-1 1,-1 1-1,6 13 1,-5-10 11,-1 0 1,-1 0-1,0 0 0,0 1 1,-1-1-1,0 1 0,-1 0 1,0-1-1,-1 1 1,0-1-1,0 1 0,-6 16 1,2-12-58,-1 1 0,-1-1 0,0-1 0,-1 1 0,-1-1 0,0-1 0,-16 19 0,94-106 95,-41 45-62,-2 0 1,24-33-1,-39 46 70,-1 3 35,-1 0-1,0-1 1,0-1 0,-2 0-1,0 0 1,9-28 0,-67 171 1723,45-103-1828,1 0 0,0 0-1,2 0 1,1 1 0,1-1-1,2 0 1,3 34 0,-2-55-26,-1 0-1,1 1 1,0-1 0,0 0 0,0 0 0,1-1 0,-1 1 0,1 0 0,0-1 0,0 1 0,0-1 0,0 0 0,1 0 0,-1-1 0,1 1 0,0 0 0,4 1 0,35 14-2197,-1-11-3920,-27-7 165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2"/>
    </inkml:context>
    <inkml:brush xml:id="br0">
      <inkml:brushProperty name="width" value="0.05" units="cm"/>
      <inkml:brushProperty name="height" value="0.05" units="cm"/>
      <inkml:brushProperty name="color" value="#E71224"/>
    </inkml:brush>
  </inkml:definitions>
  <inkml:trace contextRef="#ctx0" brushRef="#br0">78 0 12758,'0'0'11061,"0"4"-10760,-3 153 998,4-92-1120,-1-56-172,0 0-1,0 1 1,1-1-1,1 0 1,0 0-1,0 0 1,0 0 0,1 0-1,1-1 1,5 13-1,-6-17-12,0 0 0,0 0-1,0-1 1,0 1 0,1-1-1,-1 1 1,1-1 0,0 0-1,0-1 1,0 1 0,0-1 0,1 0-1,-1 0 1,1 0 0,-1 0-1,1-1 1,0 0 0,-1 0 0,1 0-1,0 0 1,8-1 0,-7 0-21,0 0 0,0 0 0,1-1 1,-1 1-1,0-1 0,0-1 0,0 1 1,-1-1-1,1 0 0,0-1 0,-1 1 1,1-1-1,9-7 0,-6 3-21,-1-1 0,0 0-1,0 0 1,0-1 0,-1 0 0,10-18-1,-6 8 174,-1-1 0,0-1-1,-2 0 1,0 0 0,-2 0-1,0-1 1,-1 0 0,-1 0-1,-2 0 1,1-34 0,-5 306 809,7 312 383,-1-506-1173,8 137 424,-15 226 1,2-402-551,-1 0 1,-1-1-1,0 1 0,-1-1 1,-12 30-1,14-42-12,1 0-1,-2 0 1,1 0-1,0 0 1,-1 0-1,0 0 1,0-1-1,0 1 1,0-1-1,-1 0 1,1 0-1,-1 0 1,0 0-1,0 0 1,0-1-1,0 0 1,0 0-1,0 0 1,-1 0-1,1-1 1,-1 0-1,1 0 1,-1 0-1,1 0 1,-6-1-1,-2 0 9,1-1-1,0 0 0,-1-1 1,1 0-1,0-1 0,0 0 0,1 0 1,-1-2-1,1 1 0,-1-1 1,1-1-1,1 0 0,-1 0 0,1-1 1,0 0-1,1 0 0,-1-1 1,2 0-1,-1-1 0,1 0 1,0 0-1,-7-14 0,1 1-11,1 0-1,2-1 0,0 0 1,1-1-1,1 0 1,2-1-1,0 1 1,1-1-1,-1-29 1,4 27-9,0-1 1,2 1 0,1-1 0,1 1-1,1 0 1,2 0 0,0 0 0,15-39 0,-6 34-38,2 0 0,1 1 1,1 1-1,2 0 1,28-30-1,126-121-2827,-83 92-2438,-89 87 5069,6-5-1058,-1-1 0,0 0 0,0 0 0,-1 0 0,5-10 1,1-14-6472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3"/>
    </inkml:context>
    <inkml:brush xml:id="br0">
      <inkml:brushProperty name="width" value="0.05" units="cm"/>
      <inkml:brushProperty name="height" value="0.05" units="cm"/>
      <inkml:brushProperty name="color" value="#E71224"/>
    </inkml:brush>
  </inkml:definitions>
  <inkml:trace contextRef="#ctx0" brushRef="#br0">145 0 14807,'0'0'5789,"-8"20"-5314,3-4-420,-5 13 59,-1 0 0,-2-1 1,-20 35-1,27-54-55,5-6-16,-1 1 0,0-1 0,0 1 0,0-1 0,0 0 0,-1 0 0,1 0 0,-1 0 0,0-1 0,0 1 0,0-1 0,0 1 0,0-1 0,0 0 0,-1-1 0,-4 3 0,6-5 13,1-1 1,0 1-1,1-1 1,-1 0-1,0 1 1,0-1-1,1 0 1,-1 0-1,1 0 1,-1 0-1,1 1 0,0-1 1,0 0-1,0 0 1,0 0-1,0 0 1,0 0-1,1-3 1,-1-1-20,0-3 2,-1 0-1,1 1 1,1-1 0,0 0 0,0 0 0,1 0 0,0 0 0,0 1 0,1-1 0,0 1-1,1 0 1,0 0 0,0 0 0,1 0 0,-1 1 0,2-1 0,-1 1 0,1 1-1,0-1 1,8-6 0,-11 11-15,-1 1-1,1-1 1,0 1 0,-1-1-1,1 1 1,0 0-1,0 0 1,0 1-1,0-1 1,0 0 0,0 1-1,0 0 1,0 0-1,0 0 1,0 0 0,0 0-1,0 0 1,0 1-1,0 0 1,0-1 0,0 1-1,0 0 1,-1 1-1,1-1 1,0 0 0,-1 1-1,1-1 1,-1 1-1,4 2 1,4 5-15,0 0 0,0 0 1,-1 1-1,0 0 0,8 12 0,11 26 44,2 5-1610,-4-27-3326,-8-18 294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4"/>
    </inkml:context>
    <inkml:brush xml:id="br0">
      <inkml:brushProperty name="width" value="0.05" units="cm"/>
      <inkml:brushProperty name="height" value="0.05" units="cm"/>
      <inkml:brushProperty name="color" value="#E71224"/>
    </inkml:brush>
  </inkml:definitions>
  <inkml:trace contextRef="#ctx0" brushRef="#br0">34 39 10117,'0'0'17888,"-6"-9"-16994,-12-14-548,9 17-236,9 17-9,14 29 65,1-1 1,21 37-1,15 38 114,-11-6-157,26 118 0,-52-162-119,-2 1 0,-3 0 0,0 89 0,-9-137-48,1 12 49,-2 0 1,-6 39-1,5-59-112,0 1 0,-1-1 0,0 0 0,0 0 0,-1 0 0,0-1 0,0 1-1,-1-1 1,0 0 0,-1 0 0,-7 8 0,11-14-50,1-1-1,0 1 1,-1-1 0,1 1 0,-1-1-1,0 1 1,1-1 0,-1 0-1,0 0 1,0 0 0,0 0-1,1 0 1,-1-1 0,0 1 0,0 0-1,0-1 1,0 1 0,-3-1-1,4 0-46,0 0 0,-1-1 0,1 1-1,0-1 1,-1 1 0,1-1 0,0 1-1,0-1 1,-1 0 0,1 0 0,0 0-1,0 1 1,0-1 0,0 0 0,0 0 0,0 0-1,0-1 1,1 1 0,-1 0 0,-1-1-1,-1-6-964,-1 1-1,1-1 1,1 0-1,0 1 0,0-1 1,0 0-1,0-10 1,-2-32-10933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5"/>
    </inkml:context>
    <inkml:brush xml:id="br0">
      <inkml:brushProperty name="width" value="0.05" units="cm"/>
      <inkml:brushProperty name="height" value="0.05" units="cm"/>
      <inkml:brushProperty name="color" value="#E71224"/>
    </inkml:brush>
  </inkml:definitions>
  <inkml:trace contextRef="#ctx0" brushRef="#br0">0 43 10837,'0'0'10517,"26"-10"-10317,-1 1-160,1 1 0,31-6 0,-55 13-34,0 1 1,0 0-1,0 0 0,-1 0 0,1 0 1,0 0-1,0 0 0,0 1 1,0-1-1,0 0 0,0 1 1,0 0-1,-1-1 0,1 1 1,0 0-1,-1 0 0,1 0 0,0 0 1,-1 0-1,1 0 0,-1 1 1,0-1-1,1 0 0,-1 1 1,0-1-1,2 4 0,0 0 19,-1 0 0,0 0-1,-1 0 1,1 0 0,-1 0 0,1 10-1,-2-11-2,2 12 111,-1-1 0,0 1-1,-1-1 1,-1 0 0,-1 1-1,0-1 1,-1 0 0,0 0-1,-1 0 1,-1 0-1,0-1 1,-10 17 0,-3 1 439,-1-1 1,-2 0 0,-48 52 0,49-58 275,34-22-528,13-5-233,0-2 0,-1-1-1,0-1 1,0-1 0,0-1-1,27-13 1,65-18-1750,-117 38 1075,2 1 725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6"/>
    </inkml:context>
    <inkml:brush xml:id="br0">
      <inkml:brushProperty name="width" value="0.05" units="cm"/>
      <inkml:brushProperty name="height" value="0.05" units="cm"/>
      <inkml:brushProperty name="color" value="#E71224"/>
    </inkml:brush>
  </inkml:definitions>
  <inkml:trace contextRef="#ctx0" brushRef="#br0">61 73 11221,'0'0'11549,"-13"2"-10305,0 1-1189,-21 5 1246,38-6-621,29-1-425,33-7-149,-1-2-1,64-16 1,-2 0-49,-78 15-179,-13 2-270,1 2 1,38-1-1,-91 6-11376,-6 0 6174</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7"/>
    </inkml:context>
    <inkml:brush xml:id="br0">
      <inkml:brushProperty name="width" value="0.05" units="cm"/>
      <inkml:brushProperty name="height" value="0.05" units="cm"/>
      <inkml:brushProperty name="color" value="#E71224"/>
    </inkml:brush>
  </inkml:definitions>
  <inkml:trace contextRef="#ctx0" brushRef="#br0">35 8 4082,'0'0'18448,"-6"-3"-17877,6 3-559,-1-1-1,1 1 0,-1-1 0,0 1 1,1 0-1,-1-1 0,1 1 0,-1 0 1,0-1-1,1 1 0,-1 0 0,0 0 1,1 0-1,-1-1 0,0 1 0,1 0 1,-1 0-1,0 0 0,1 0 0,-1 0 1,0 0-1,1 0 0,-1 1 0,0-1 1,1 0-1,-1 0 0,0 0 1,1 1-1,-1-1 0,0 0 0,1 1 1,-1-1-1,1 0 0,-1 1 0,1-1 1,-1 1-1,1-1 0,-1 1 0,1-1 1,-1 2-1,-2 37 823,3-21-564,5 159 1344,0 0-4559,-5-177 2827,0 1 1,0-1-1,0 0 0,0 1 0,0-1 1,0 0-1,0 0 0,-1 1 0,1-1 1,0 0-1,0 1 0,0-1 0,0 0 1,1 1-1,-1-1 0,0 0 0,0 1 1,0-1-1,0 0 0,0 1 1,0-1-1,0 0 0,0 1 0,1-1 1,-1 0-1,0 0 0,0 1 0,0-1 1,1 0-1,-1 0 0,0 1 0,0-1 1,1 0-1,-1 0 0,0 0 0,1 0 1,-1 1-1,0-1 0,0 0 0,1 0 1,-1 0-1,0 0 0,1 0 1,-1 0-1,0 0 0,1 0 0,-1 0 1,0 0-1,1 0 0,-1 0 0,0 0 1,1 0-1,11 0-5997</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8"/>
    </inkml:context>
    <inkml:brush xml:id="br0">
      <inkml:brushProperty name="width" value="0.05" units="cm"/>
      <inkml:brushProperty name="height" value="0.05" units="cm"/>
      <inkml:brushProperty name="color" value="#E71224"/>
    </inkml:brush>
  </inkml:definitions>
  <inkml:trace contextRef="#ctx0" brushRef="#br0">32 108 8420,'0'0'5931,"-5"-7"-5328,2 3-368,0-1 0,0 0 0,0 0 0,0 0 0,1 0 0,0-1 0,0 1 1,1-1-1,0 1 0,0-1 0,0 0 0,0 1 0,1-1 0,0-8 0,0 14-173,0 0 0,0-1 0,0 1 0,-1-1 0,1 1 0,0-1 0,0 1 0,0 0-1,0-1 1,0 1 0,0-1 0,0 1 0,0 0 0,0-1 0,0 1 0,0-1 0,1 1 0,-1 0-1,0-1 1,0 1 0,0-1 0,0 1 0,1 0 0,-1-1 0,0 1 0,0 0 0,1-1-1,-1 1 1,0 0 0,1-1 0,-1 1 0,0 0 0,1 0 0,-1-1 0,1 1 0,10 12 363,9 27-501,-17-24 106,0 0 1,-1 1 0,-1-1 0,0 1 0,-3 28 0,1-30-686,0 0 1,1 0-1,1-1 1,0 1 0,0 0-1,2 0 1,5 19-1,3-15-3955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59"/>
    </inkml:context>
    <inkml:brush xml:id="br0">
      <inkml:brushProperty name="width" value="0.05" units="cm"/>
      <inkml:brushProperty name="height" value="0.05" units="cm"/>
      <inkml:brushProperty name="color" value="#E71224"/>
    </inkml:brush>
  </inkml:definitions>
  <inkml:trace contextRef="#ctx0" brushRef="#br0">261 64 13670,'0'0'9535,"-9"-11"-8846,-29-36-308,31 42-225,5 10-120,5 10-4,13 28 441,32 60 0,-2-7-82,-9-9-93,140 374 105,-171-444-382,-2 1-1,0 0 1,-1-1-1,0 1 1,-1 23-1,-3-44-31,0-1-1,0 1 1,0 0-1,-1 0 0,1 0 1,-1 0-1,0 1 1,0-1-1,0 0 1,0 1-1,-3-4 0,-6-8-38,-43-82-216,36 60 198,-41-61 0,53 89 77,0-1 0,-1 2 0,0-1 0,0 1 0,0 0 1,-1 0-1,0 1 0,-1 0 0,1 1 0,-1 0 1,0 0-1,-11-3 0,16 6-10,-1 1 0,0 0 0,0 0 1,0 0-1,0 0 0,0 1 0,0 0 0,0 0 0,0 0 1,0 1-1,0-1 0,0 1 0,0 0 0,1 1 0,-1-1 1,-8 5-1,6-2-3,0 0 0,0 1 0,1 0 1,-1 1-1,1-1 0,0 1 0,1 0 0,-1 1 1,-5 9-1,-2 5-13,0 1 0,2 1-1,1 0 1,1 1 0,-11 40 0,-21 147 31,40-206-6,1-4-96,0-3-680,-1 1 510,1-1 0,0 1 0,0-1 0,-1 1 0,1-1 0,0 0 0,1 1 0,-1-1 1,0 1-1,0-1 0,1 0 0,-1 1 0,1-1 0,-1 1 0,1 0 0,-1-1 0,1 1 0,0-1 0,1 0 0,19-26-3389,-21 27 3635,28-28-5212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0"/>
    </inkml:context>
    <inkml:brush xml:id="br0">
      <inkml:brushProperty name="width" value="0.05" units="cm"/>
      <inkml:brushProperty name="height" value="0.05" units="cm"/>
      <inkml:brushProperty name="color" value="#E71224"/>
    </inkml:brush>
  </inkml:definitions>
  <inkml:trace contextRef="#ctx0" brushRef="#br0">544 14 5731,'0'0'14793,"1"-4"-14374,4-6-149,-3 12-44,-12 23 172,1-13-253,0 0 0,0-1 0,-1 0 1,-1 0-1,-15 11 0,-70 47 171,63-46-281,-17 12 88,-16 10 203,1 3 0,-71 70 0,118-94-205,17-23-120,1-1-1,0 1 1,-1-1 0,1 1 0,0-1-1,0 1 1,0-1 0,-1 1 0,1-1-1,0 1 1,0-1 0,0 1 0,0-1-1,0 1 1,0-1 0,0 1 0,0-1-1,0 1 1,0 0 0,0-1 0,0 1-1,0-1 1,0 1 0,1-1 0,-1 1-1,0-1 1,0 1 0,1-1 0,-1 1-1,0-1 1,1 1 0,-1-1 0,0 0-1,1 1 1,-1-1 0,0 0 0,1 1-1,-1-1 1,1 0 0,-1 1-1,1-1 1,-1 0 0,1 0 0,-1 1-1,1-1 1,-1 0 0,1 0 0,-1 0-1,1 0 1,0 0 0,-1 0 0,1 0-1,93 5 61,-1-3-1,108-14 1,89 1-13,-287 11-51,-1 0 0,1 0 1,-1 0-1,1 1 0,0-1 0,-1 1 0,1 0 1,-1-1-1,1 1 0,-1 0 0,0 0 1,1 1-1,-1-1 0,0 0 0,0 1 0,1-1 1,-1 1-1,-1 0 0,1 0 0,0 0 0,0 0 1,-1 0-1,1 0 0,-1 0 0,2 4 1,-2-3-2,0 0 1,0 0-1,-1 0 1,0 0 0,0 0-1,0 1 1,0-1 0,0 0-1,0 0 1,-1 0 0,1 0-1,-1 0 1,0 0 0,0 0-1,0 0 1,-1-1 0,1 1-1,-1 0 1,1-1 0,-1 1-1,0 0 1,-4 3 0,-12 12-4,-2 0 1,0-1-1,-1-2 1,-1 0-1,-31 16 1,13-7-17,-215 121-51,38-23 244,217-122-170,-34 24 213,34-23-210,-1-1 1,0 0-1,1 0 0,-1 1 0,1-1 0,-1 0 0,1 1 1,0-1-1,-1 0 0,1 1 0,-1-1 0,1 0 0,0 1 1,-1-1-1,1 1 0,0-1 0,-1 1 0,1-1 0,0 1 1,0-1-1,-1 1 0,1-1 0,0 1 0,0 0 0,0-1 1,0 1-1,0-1 0,0 1 0,0-1 0,0 1 0,0 0 1,0-1-1,0 1 0,0-1 0,0 1 0,1-1 0,-1 1 1,0-1-1,0 1 0,0-1 0,1 1 0,-1-1 0,0 1 1,1-1-1,-1 1 0,1-1 0,-1 1 0,0-1 0,1 0 1,-1 1-1,1-1 0,-1 0 0,1 1 0,-1-1 0,1 0 1,-1 0-1,1 0 0,-1 1 0,1-1 0,-1 0 0,1 0 1,0 0-1,-1 0 0,1 0 0,44 7 90,-1-3 0,0-1 0,79-5 0,-29 0-11,571-15-472,-664 17 227,-17 12-3726,-11 2 1365,-6-2-1171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1"/>
    </inkml:context>
    <inkml:brush xml:id="br0">
      <inkml:brushProperty name="width" value="0.05" units="cm"/>
      <inkml:brushProperty name="height" value="0.05" units="cm"/>
      <inkml:brushProperty name="color" value="#E71224"/>
    </inkml:brush>
  </inkml:definitions>
  <inkml:trace contextRef="#ctx0" brushRef="#br0">12 18 9668,'0'0'9757,"-1"-4"-9082,-6-9-392,4 17 245,3 31 695,1-12-755,1 13-21,2-1-1,9 43 1,4 33-279,-15-100 540,-1-4-2730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1"/>
    </inkml:context>
    <inkml:brush xml:id="br0">
      <inkml:brushProperty name="width" value="0.05" units="cm"/>
      <inkml:brushProperty name="height" value="0.05" units="cm"/>
      <inkml:brushProperty name="color" value="#E71224"/>
    </inkml:brush>
  </inkml:definitions>
  <inkml:trace contextRef="#ctx0" brushRef="#br0">2 25 15511,'0'0'7401,"-1"-5"-6777,2-15-166,10 36-7,11 45 99,-17-25-137,-1-1-1,-2 38 0,-2-11-3084,0-15-4024</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2"/>
    </inkml:context>
    <inkml:brush xml:id="br0">
      <inkml:brushProperty name="width" value="0.05" units="cm"/>
      <inkml:brushProperty name="height" value="0.05" units="cm"/>
      <inkml:brushProperty name="color" value="#E71224"/>
    </inkml:brush>
  </inkml:definitions>
  <inkml:trace contextRef="#ctx0" brushRef="#br0">11 13 12822,'0'0'7956,"-11"-12"-7972,14 21-3666,2 3-1040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3"/>
    </inkml:context>
    <inkml:brush xml:id="br0">
      <inkml:brushProperty name="width" value="0.05" units="cm"/>
      <inkml:brushProperty name="height" value="0.05" units="cm"/>
      <inkml:brushProperty name="color" value="#E71224"/>
    </inkml:brush>
  </inkml:definitions>
  <inkml:trace contextRef="#ctx0" brushRef="#br0">1 47 10565,'0'0'9457,"0"-10"-8742,-1-27 844,2 70 7,7 50-272,34 158 1,-15-104-934,4 20-54,-10-62-132,-5 0 0,7 160 1,-22-269-3022,0 1 0,0 0 0,7-25 0,2 9-2466</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4"/>
    </inkml:context>
    <inkml:brush xml:id="br0">
      <inkml:brushProperty name="width" value="0.05" units="cm"/>
      <inkml:brushProperty name="height" value="0.05" units="cm"/>
      <inkml:brushProperty name="color" value="#E71224"/>
    </inkml:brush>
  </inkml:definitions>
  <inkml:trace contextRef="#ctx0" brushRef="#br0">2 182 368,'0'0'20775,"0"0"-20766,0 0 0,0 0 0,-1 0 0,1 0 0,0 0 0,0 0-1,0-1 1,0 1 0,0 0 0,0 0 0,0 0 0,0 0 0,0 0 0,0 0 0,0-1 0,0 1 0,0 0 0,0 0-1,0 0 1,-1 0 0,1 0 0,0-1 0,1 1 0,-1 0 0,0 0 0,0 0 0,0 0 0,0 0 0,0-1 0,0 1-1,0 0 1,0 0 0,0 0 0,0 0 0,0 0 0,0-1 0,0 1 0,0 0 0,1 0 0,-1 0 0,0 0 0,0 0-1,0 0 1,0 0 0,0 0 0,0 0 0,0-1 0,1 1 0,-1 0 0,0 0 0,0 0 0,0 0 0,0 0 0,0 0-1,1 0 1,-1 0 0,0 0 0,0 0 0,0 0 0,0 0 0,0 0 0,1 0 0,-1 0 0,0 0 0,0 0 0,0 0-1,0 1 1,0-1 0,1 0 0,10 27 432,-2 1 0,0 0-1,-2 1 1,5 41-1,-2-14-116,-2-12-216,-7-31-86,1 1 0,0-1-1,0 0 1,2 0 0,0 0-1,0 0 1,1-1 0,1 0 0,13 23-1,-17-33-18,-1 0-1,1 0 1,0 0-1,0-1 0,-1 1 1,1-1-1,0 1 1,0-1-1,0 0 1,1 0-1,-1 0 0,0 0 1,0 0-1,0 0 1,1-1-1,-1 1 0,0-1 1,1 1-1,-1-1 1,1 0-1,-1 0 1,0 0-1,1 0 0,-1-1 1,1 1-1,-1-1 1,0 1-1,1-1 1,2-1-1,0-1 5,0 1 0,-1-1 0,1 0 0,-1-1 0,0 1 0,0-1 0,0 0 0,0 0 0,-1 0 1,0 0-1,5-8 0,9-22 3,-1 0 0,-2 0 1,-2-2-1,-1 1 0,-2-2 0,5-38 1,42 244 1104,-50-153-1121,1 0 0,0 0-1,1 0 1,1-1 0,18 26 0,-23-36 9,1-1 0,-1 1-1,1 0 1,0-1 0,0 0 0,0 0 0,0-1-1,1 1 1,0-1 0,-1-1 0,1 1-1,0-1 1,1 0 0,-1 0 0,0 0 0,0-1-1,1 0 1,11 0 0,-15-2 0,0 1-1,0-1 1,0 0 0,0 0 0,-1-1-1,1 1 1,0-1 0,-1 1 0,1-1-1,0 0 1,-1 0 0,0 0 0,0 0 0,1 0-1,-1-1 1,-1 1 0,1-1 0,0 1-1,0-1 1,-1 0 0,0 1 0,1-1-1,-1 0 1,0 0 0,1-6 0,4-10 9,-1-1 1,4-31-1,-4 4 12,-2-1 0,-2 1 0,-6-66 0,2 93-15,-1 0 0,0 1-1,-1-1 1,-11-26 0,12 36-7,0 1 0,-1 0 1,1-1-1,-2 2 0,0-1 1,0 0-1,0 1 1,-1 1-1,0-1 0,-13-10 1,20 18-60,-1-1 0,1 1 1,-1-1-1,1 1 0,-1-1 0,1 1 1,-1 0-1,0-1 0,1 1 1,-1 0-1,0-1 0,1 1 1,-1 0-1,0 0 0,0 0 0,1 0 1,-1-1-1,0 1 0,0 0 1,1 0-1,-1 1 0,0-1 0,1 0 1,-1 0-1,0 0 0,0 0 1,1 1-1,-1-1 0,0 0 1,1 0-1,-1 1 0,0-1 0,1 1 1,-1-1-1,1 0 0,-1 1 1,1-1-1,-1 1 0,1 0 0,-1-1 1,1 1-1,-1-1 0,1 1 1,0 0-1,-1-1 0,1 1 1,0 0-1,0-1 0,-1 1 0,1 0 1,0-1-1,0 1 0,0 0 1,0 0-1,0 1 0,-2 50-4741,2-43 3615,0 28-3877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5"/>
    </inkml:context>
    <inkml:brush xml:id="br0">
      <inkml:brushProperty name="width" value="0.05" units="cm"/>
      <inkml:brushProperty name="height" value="0.05" units="cm"/>
      <inkml:brushProperty name="color" value="#E71224"/>
    </inkml:brush>
  </inkml:definitions>
  <inkml:trace contextRef="#ctx0" brushRef="#br0">4 1 12566,'0'0'10783,"0"10"-9657,-1 58 274,-1-33-1310,1 0-1,2 0 1,2 0 0,7 35 0,-6-61-2621,8-28-9753,-9-10 1559</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6"/>
    </inkml:context>
    <inkml:brush xml:id="br0">
      <inkml:brushProperty name="width" value="0.05" units="cm"/>
      <inkml:brushProperty name="height" value="0.05" units="cm"/>
      <inkml:brushProperty name="color" value="#E71224"/>
    </inkml:brush>
  </inkml:definitions>
  <inkml:trace contextRef="#ctx0" brushRef="#br0">44 40 12806,'0'0'6304,"29"11"-4423,-28-12-1782,0 0 1,0 0-1,0 0 1,0 0-1,-1-1 0,1 1 1,0 0-1,0 0 1,-1 0-1,1-1 0,-1 1 1,1 0-1,-1-1 1,1 1-1,-1 0 0,0-1 1,0 1-1,1-1 1,-1 1-1,0-2 0,0 2-50,0 0-1,0 1 1,0-1 0,0 0-1,0 0 1,0 1-1,0-1 1,0 0-1,0 0 1,0 0-1,0 1 1,-1-1-1,1 0 1,0 0-1,0 1 1,-1-1 0,1 0-1,-1 0 1,1 1-1,0-1 1,-1 0-1,1 1 1,-1-1-1,0 1 1,1-1-1,-1 1 1,1-1-1,-1 1 1,0-1 0,1 1-1,-1 0 1,0-1-1,-1 0 1,-1 1-139,1 1 0,-1-1 0,1 0 0,0 0 0,-1 1 0,1 0 0,0-1 0,-1 1 0,1 0 0,0 0 0,0 0 0,-1 0 0,1 1 0,0-1 0,0 1 0,0-1 0,1 1 0,-1 0 0,0-1 0,1 1 0,-1 0 0,1 0 0,-2 3 0,-1 2-864,1 0-1,0 0 0,1 1 1,0-1-1,0 1 1,-2 12-1,3 5-4127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7"/>
    </inkml:context>
    <inkml:brush xml:id="br0">
      <inkml:brushProperty name="width" value="0.05" units="cm"/>
      <inkml:brushProperty name="height" value="0.05" units="cm"/>
      <inkml:brushProperty name="color" value="#E71224"/>
    </inkml:brush>
  </inkml:definitions>
  <inkml:trace contextRef="#ctx0" brushRef="#br0">40 34 13286,'0'0'10813,"-5"-6"-9853,-16-19-231,21 25-704,0 0-1,0 0 1,0 0 0,-1-1 0,1 1 0,0 0 0,0 0-1,0 0 1,0 0 0,0 0 0,0-1 0,-1 1 0,1 0-1,0 0 1,0 0 0,0 0 0,0 0 0,-1 0 0,1 0-1,0 0 1,0 0 0,0 0 0,-1 0 0,1 0 0,0-1-1,0 1 1,0 0 0,0 0 0,-1 0 0,1 1 0,0-1-1,0 0 1,0 0 0,-1 0 0,1 0 0,0 0-1,0 0 1,0 0 0,-1 0 0,1 0 0,0 0 0,0 0-1,0 1 1,-1-1 0,-2 12 300,1 16-209,2-26-9,0 56 348,-1 56 382,24 196 0,37 169-259,-54-413-568,1 17 49,20 87 1,-17-146 10,-3-37-566,-1-40-2269,-5 37 1268,1-42-8548,-2 29-1589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8"/>
    </inkml:context>
    <inkml:brush xml:id="br0">
      <inkml:brushProperty name="width" value="0.05" units="cm"/>
      <inkml:brushProperty name="height" value="0.05" units="cm"/>
      <inkml:brushProperty name="color" value="#E71224"/>
    </inkml:brush>
  </inkml:definitions>
  <inkml:trace contextRef="#ctx0" brushRef="#br0">117 914 8964,'0'0'5435,"-3"2"-4995,-5 5-49,0 1 1,0 0 0,1 0-1,0 1 1,-9 14-1,-9 10 363,19-26-533,2-3-109,1-1 1,-1 1-1,1 0 1,0 0-1,1 0 0,-1 0 1,-3 9 1669,15-35-888,5 4-775,2 0 0,0 2-1,2 0 1,34-26 0,-4 4-41,65-52-8,4 5 0,4 5 0,3 5 0,181-79 0,-205 107-56,64-29 96,299-97 0,-450 170-121,29-9-21,0 1-1,1 2 1,0 3 0,62-3-1,-104 9 281,-39 0-48,-332-23 160,346 17-64,33-1 121,36-4 116,19 4-499,0 3 0,122 7 0,-184-3-34,1 0-1,0 0 1,-1 0 0,1 1 0,0-1 0,-1 1-1,1 0 1,-1-1 0,1 1 0,-1 0 0,1 0-1,-1 1 1,0-1 0,1 1 0,-1-1 0,0 1-1,0-1 1,0 1 0,0 0 0,0 0 0,0 0 0,-1 0-1,1 1 1,-1-1 0,0 0 0,1 1 0,-1-1-1,0 0 1,0 1 0,0 0 0,-1-1 0,1 1-1,-1-1 1,1 1 0,-1 0 0,0-1 0,0 1-1,0 0 1,0-1 0,-1 1 0,0 2 0,-1 4 0,0 0 1,-1 0 0,0 0 0,-1-1-1,1 1 1,-2-1 0,1 0 0,-1 0-1,0-1 1,-10 11 0,-35 30-851,38-38 196,-1 1 0,1 0 0,1 1 0,0 1-1,1 0 1,0 0 0,-14 27 0,22-24-3609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69"/>
    </inkml:context>
    <inkml:brush xml:id="br0">
      <inkml:brushProperty name="width" value="0.05" units="cm"/>
      <inkml:brushProperty name="height" value="0.05" units="cm"/>
      <inkml:brushProperty name="color" value="#E71224"/>
    </inkml:brush>
  </inkml:definitions>
  <inkml:trace contextRef="#ctx0" brushRef="#br0">24 343 8900,'0'0'7689,"-4"-23"-5718,-15-74-476,19 93-1418,0 0 1,-1 0-1,1 0 1,0 0-1,1 0 1,-1 0-1,1 0 1,0 0-1,0 0 1,0 0-1,0 0 1,1 1-1,-1-1 1,1 0-1,0 1 1,0-1-1,1 1 1,-1 0-1,1 0 1,-1 0-1,1 0 1,0 0-1,5-3 1,1 0 22,0 0 1,1 1 0,0 0 0,0 0 0,0 1 0,11-3 0,-10 4-62,1 0 0,-1 0 0,1 1 0,0 0 0,-1 1 0,1 1 0,0 0 1,0 1-1,0 0 0,-1 0 0,1 1 0,0 1 0,-1 0 0,0 1 0,15 6 0,-19-6-25,1 0-1,-1 0 1,0 1-1,0 0 1,-1 1-1,1 0 1,-1 0-1,-1 0 1,1 0 0,-1 1-1,0 0 1,0 0-1,-1 0 1,0 1-1,-1 0 1,1-1-1,-1 1 1,-1 1-1,1-1 1,-2 0 0,3 16-1,-3-11-4,0 0 0,-1 0 1,0 0-1,-1 0 0,-3 19 0,2-26-4,1-1 1,-1 0-1,1 0 1,-1 0-1,-1 0 0,1 0 1,-1 0-1,0-1 1,0 1-1,0-1 1,-1 0-1,1 0 0,-1 0 1,0 0-1,-8 5 1,12-9 0,-1 1 0,0 0 0,1-1 0,-1 1 1,0 0-1,0-1 0,0 1 0,1-1 1,-1 1-1,0-1 0,0 0 0,0 1 1,0-1-1,0 0 0,0 0 0,0 1 1,0-1-1,0 0 0,0 0 0,0 0 1,0 0-1,0 0 0,0 0 0,0-1 1,0 1-1,0 0 0,0 0 0,0-1 1,0 1-1,1-1 0,-1 1 0,0-1 0,0 1 1,0-1-1,0 1 0,1-1 0,-1 0 1,0 1-1,1-1 0,-1 0 0,0 0 1,1 0-1,-1 1 0,1-1 0,-1 0 1,1 0-1,0 0 0,-1 0 0,0-2 1,-1-5 13,1 0 0,-1 0 1,1 0-1,0-14 0,1 18-12,-1-5-13,1 0 1,0-1-1,0 1 0,1 0 1,0 0-1,0 0 0,1 0 1,0 0-1,1 0 0,0 1 1,0-1-1,1 1 0,0 0 1,0 0-1,1 0 0,0 0 1,0 1-1,1 0 0,0 0 1,1 0-1,-1 1 0,1 0 1,14-9-1,-11 8-23,1 2-1,-1-1 1,1 1 0,0 1-1,0 0 1,0 1 0,0 0-1,1 0 1,18-1 0,11 2-524,58 3 1,-35 1 56,-31-1 303,37 0-262,-66-1 436,0-1 1,0 1 0,0-1-1,0 0 1,-1 0 0,1 0 0,0 0-1,0-1 1,-1 1 0,1-1 0,-1 0-1,1 0 1,4-4 0,-6 3 74,-1 0 0,1 0 0,-1 1 0,1-1-1,-1 0 1,0 0 0,0 0 0,-1 0 0,1-1 0,-1 1 0,1 0 0,-1 0 0,0 0 0,0 0 0,0 0 0,-1-4 0,0-5 189,1 11-211,0 1 1,-1-1 0,1 0 0,-1 1 0,1-1 0,-1 0 0,1 1 0,-1-1 0,1 0-1,-1 1 1,0-1 0,1 1 0,-1 0 0,0-1 0,1 1 0,-1-1 0,0 1 0,0 0-1,1-1 1,-1 1 0,0 0 0,0 0 0,1 0 0,-1 0 0,0 0 0,0 0-1,0 0 1,0 0 0,1 0 0,-2 0 0,-28 4 204,26-2-236,0 0 0,0 1 0,1-1 0,-1 1 0,1 0 0,0 0-1,0 1 1,0-1 0,0 0 0,1 1 0,-1 0 0,1 0 0,0-1 0,0 1-1,1 1 1,-1-1 0,1 0 0,-1 0 0,1 0 0,1 1 0,-1 5 0,-2 10 9,1 0 0,2 0 1,1 27-1,0-42-14,-1-1 0,1 1 0,0-1 0,0 0 0,0 1 0,0-1 0,1 0 0,0 0 0,0 0 1,0 0-1,0 0 0,1 0 0,-1-1 0,1 1 0,0-1 0,4 4 0,-1-2-3,0-1 1,0 0-1,0 0 1,1-1-1,-1 1 0,1-2 1,0 1-1,0-1 1,8 2-1,13 1-7,0-2-1,0-1 1,0-1-1,29-3 1,-54 2 11,9-1-9,-1 0 1,1-1-1,-1-1 1,0 0-1,1 0 1,-1-1 0,0 0-1,-1-1 1,1 0-1,-1-1 1,0 0-1,14-13 1,-17 14 14,-1-1 0,0 1 0,0-1 0,-1-1 0,1 1 0,-1-1 0,-1 0 0,1 0 0,-1-1 0,-1 1 1,1-1-1,-1 0 0,-1 1 0,1-2 0,-1 1 0,-1 0 0,0 0 0,1-11 0,-2 18-3,0-1-1,-1 1 1,1 0 0,0-1-1,-1 1 1,1-1 0,-1 1 0,0 0-1,1-1 1,-1 1 0,0 0 0,0 0-1,0 0 1,0 0 0,0-1-1,0 1 1,0 0 0,0 1 0,0-1-1,0 0 1,-1 0 0,1 0-1,0 1 1,0-1 0,-1 1 0,1-1-1,-1 1 1,1-1 0,0 1-1,-1 0 1,1 0 0,-1-1 0,1 1-1,-1 0 1,1 1 0,-1-1-1,1 0 1,-1 0 0,1 0 0,-2 1-1,-4 0 0,1 0 1,0 0-1,-1 1 0,1 0 0,0 0 0,-1 0 0,1 1 0,-6 4 1,6-4-8,1 1 1,0 0 0,0 0-1,1 0 1,-1 1 0,1 0 0,0-1-1,0 1 1,1 1 0,0-1-1,-1 1 1,2-1 0,-1 1 0,1 0-1,0 0 1,0 0 0,0 0-1,1 0 1,0 0 0,0 1 0,1-1-1,0 11 1,0-16 1,1 0-1,0 0 1,-1 0 0,1 0 0,0 0-1,0 0 1,0 0 0,0 0 0,-1 0-1,1 0 1,1 0 0,-1 0-1,0-1 1,0 1 0,0-1 0,0 1-1,0-1 1,1 1 0,-1-1 0,0 1-1,0-1 1,1 0 0,-1 0 0,0 0-1,1 0 1,-1 0 0,0 0-1,0 0 1,3 0 0,42-4-83,-12-17 135,-32 18-44,1 1 0,-1-1 0,1 1 0,0 0 0,0 0 0,0 1 0,0-1 0,0 1 0,0-1 0,1 1 0,5-2 0,-8 4-7,-1-1 0,1 1 0,-1-1 0,1 1 0,-1-1-1,1 1 1,-1-1 0,1 1 0,-1 0 0,0-1 0,1 1 0,-1-1-1,0 1 1,1 0 0,-1-1 0,0 1 0,0 0 0,0 0 0,0-1-1,0 1 1,1 1 0,-1 1-4,14 61 193,-3-1 0,2 85 1,-7 132 984,-5-202-762,-3 92 439,2-167-834,0 0-1,-1 0 0,0 0 0,1 0 1,-1 0-1,0 0 0,-1 0 0,1 0 1,0-1-1,-1 1 0,1 0 1,-1-1-1,0 1 0,0-1 0,0 0 1,0 0-1,0 1 0,-1-1 1,1-1-1,-1 1 0,1 0 0,-1 0 1,0-1-1,0 0 0,1 1 0,-1-1 1,0 0-1,0-1 0,0 1 1,0 0-1,0-1 0,0 0 0,-1 1 1,1-1-1,0-1 0,-5 0 1,-1 1-9,-1-1 0,1 0 0,1-1 0,-1 0 1,0 0-1,0-1 0,1 0 0,-1-1 1,1 0-1,0 0 0,-11-8 0,9 4-4,1-1 0,0 1-1,0-1 1,1-1 0,0 0 0,1 0 0,0 0-1,1-1 1,0 0 0,1 0 0,-5-15-1,8 19-5,0 0-1,0 0 1,1-1-1,0 1 1,0-1-1,1 1 0,0 0 1,1-1-1,-1 1 1,1-1-1,1 1 1,-1 0-1,1 0 0,1 0 1,-1 0-1,1 0 1,0 0-1,1 1 1,0-1-1,5-6 0,212-239-285,-142 167 63,-33 35 130,68-70-81,-114 120 177,0 0 0,0 0 1,1 0-1,-1-1 0,0 1 0,0 0 0,1 0 0,-1 0 1,0 0-1,0 0 0,1-1 0,-1 1 0,0 0 0,1 0 0,-1 0 1,0 0-1,1 0 0,-1 0 0,0 0 0,1 0 0,-1 0 1,0 0-1,1 0 0,-1 0 0,0 1 0,0-1 0,1 0 0,-1 0 1,0 0-1,1 0 0,-1 0 0,0 1 0,0-1 0,1 0 1,-1 0-1,0 0 0,1 1 0,8 15-74,6 31-70,-12-36 133,0 1 21,23 68-34,-23-74 15,-1 0-1,1 0 1,0 0-1,0-1 1,1 1-1,0-1 1,0 0 0,0 0-1,1 0 1,5 5-1,-8-9 0,0 0 0,0 0 0,0 0 0,0 0 1,0 0-1,0-1 0,0 1 0,0 0 0,1-1 0,-1 0 0,0 1 0,0-1 0,1 0 0,-1 0 0,0-1 0,0 1 0,0 0 0,1-1 0,-1 1 0,0-1 0,0 1 0,0-1 0,0 0 0,0 0 1,0 0-1,0 0 0,0-1 0,-1 1 0,1 0 0,0-1 0,-1 1 0,4-4 0,3-5 30,1 0 1,-1-1-1,-1 1 1,8-15-1,-10 17-30,5-11 39,-8 14-17,0 0-1,1 0 0,0 0 1,0 1-1,0-1 0,0 1 1,1 0-1,-1 0 0,1 0 1,5-4-1,-1 30-31,-6-14 28,0 0 1,0 1-1,0-1 1,1 0-1,0 0 1,1-1-1,0 1 1,0-1-1,9 12 1,-10-16-11,0 1-1,1-1 1,0 0 0,0 0 0,0 0-1,0-1 1,0 1 0,1-1 0,-1 0-1,0 0 1,1-1 0,0 1-1,-1-1 1,1 0 0,0 0 0,0-1-1,0 0 1,7 0 0,-1 0 9,0-1 0,-1-1 0,1 0 0,0-1 0,-1 1 0,0-2 0,0 0 0,0 0 0,0-1-1,-1 0 1,1 0 0,-1-1 0,-1-1 0,1 1 0,-1-2 0,0 1 0,-1-1 0,0 0 0,0 0 0,0-1 0,-1 0 0,5-11 0,1-2 29,0 0 0,-2-2 0,-1 1-1,0-1 1,-2 0 0,-1-1 0,-1 1 0,3-38 0,-6-40 680,-3 102-701,1-1 1,0 0 0,0 0-1,0 1 1,-1-1 0,1 0-1,0 1 1,-1-1 0,1 1-1,0-1 1,-1 0 0,1 1-1,-1-1 1,1 1 0,-1-1-1,1 1 1,-1-1 0,0 1-1,1 0 1,-1-1 0,0 1-1,1 0 1,-1-1 0,0 1-1,1 0 1,-1 0 0,0-1-1,1 1 1,-1 0-1,0 0 1,0 0 0,1 0-1,-1 0 1,0 0 0,0 0-1,1 0 1,-1 1 0,0-1-1,1 0 1,-1 0 0,0 0-1,1 1 1,-1-1 0,0 0-1,0 1 1,-3 0-2,1 1 1,-1-1-1,1 0 1,-1 1-1,1 0 1,0 0-1,0 0 0,-6 5 1,1 3-10,1 0 0,1 0 1,-1 1-1,2 0 0,-1 0 1,2 1-1,-1-1 0,2 1 0,-1 0 1,2 0-1,-3 17 0,2-2-8,1 0-1,1 0 1,2 1 0,4 32-1,-3-50-17,0-1 1,1 1-1,0-1 0,0 0 0,1 0 1,0 0-1,0 0 0,1-1 0,1 1 1,-1-1-1,1 0 0,1-1 0,-1 0 1,1 0-1,0 0 0,1-1 0,0 0 1,0 0-1,0-1 0,1 0 0,17 7 1,-7-4-29,2-1 0,-1 0 0,1-2 0,-1-1 1,1 0-1,1-2 0,-1 0 0,0-1 0,24-2 1,-38 0 46,1 0 0,-1-1 0,0 0 0,0 0 1,0 0-1,0-1 0,-1 0 0,1 0 1,-1-1-1,1 0 0,-1 0 0,0 0 0,-1-1 1,1 0-1,-1 0 0,0 0 0,0-1 0,-1 1 1,1-1-1,-1 0 0,0-1 0,3-7 0,0-1 7,-1-1 0,0 1 0,-1-1 0,-1 0 0,0 0 0,-1-1 0,-1 1-1,0-28 1,-1 42-2,-1 1 1,0-1-1,0 1 0,0-1 0,-1 1 0,1 0 0,0-1 0,0 1 0,-1-1 1,1 1-1,-1 0 0,1-1 0,-1 1 0,0 0 0,1 0 0,-1-1 0,0 1 1,0 0-1,0 0 0,0 0 0,0 0 0,0 0 0,0 0 0,0 0 0,0 0 1,-1 1-1,0-2 0,-1 1 4,-1 1 0,1-1 0,0 1 0,0-1-1,0 1 1,0 0 0,0 0 0,0 0 0,0 1 0,-1-1 0,1 1 0,-3 1 0,-3 0 8,1 1 0,-1 1 0,1-1 1,-1 1-1,1 1 0,0-1 0,1 1 0,-8 7 0,8-4-13,0 0 0,1 1 0,0 0 0,0 0-1,1 0 1,0 1 0,1 0 0,0-1 0,1 2-1,0-1 1,0 0 0,1 1 0,1-1-1,-1 1 1,2-1 0,0 18 0,1-27-11,-1 0 0,1 0 1,-1-1-1,1 1 1,0 0-1,-1 0 0,1-1 1,0 1-1,0-1 0,-1 1 1,1-1-1,0 1 0,0-1 1,0 1-1,0-1 0,0 0 1,0 1-1,0-1 0,0 0 1,-1 0-1,1 0 1,0 0-1,0 0 0,0 0 1,0 0-1,0 0 0,0 0 1,0 0-1,0 0 0,0-1 1,0 1-1,0 0 0,1-1 1,36-10 9,-14-8 69,-21 16-78,-1 0 1,1 1-1,0 0 1,0-1-1,0 1 1,0 0-1,0 0 1,0 1-1,0-1 1,1 1-1,-1-1 0,1 1 1,-1 0-1,7-1 1,-9 7 1,1-1 0,-1 1-1,0 0 1,0 0 0,-1 0 0,1-1 0,-1 1 0,0 0-1,-1 9 1,0-8 7,1-5 1,0-1-1,0 1 1,0-1-1,0 1 1,1-1 0,-1 1-1,0 0 1,0-1 0,0 1-1,0-1 1,1 1 0,-1-1-1,0 1 1,0-1 0,1 1-1,-1-1 1,0 0-1,1 1 1,-1-1 0,1 1-1,-1-1 1,0 0 0,1 1-1,-1-1 1,1 0 0,-1 1-1,1-1 1,-1 0 0,1 0-1,-1 0 1,1 1-1,-1-1 1,1 0 0,0 0-1,-1 0 1,1 0 0,-1 0-1,1 0 1,-1 0 0,1 0-1,-1 0 1,1 0 0,-1 0-1,1-1 1,0 1-1,-1 0 1,1 0 0,-1 0-1,1-1 1,-1 1 0,1-1-1,29-16 42,-7-3-46,0 2 1,38-23 0,-53 36 13,1 0-1,0 1 1,1 0 0,-1 1-1,1 0 1,0 0 0,0 1 0,0 0-1,0 1 1,0 0 0,13 1-1,-20 0-11,0 1 0,0-1-1,0 1 1,0 0-1,0 0 1,0 0-1,0 1 1,0-1 0,0 1-1,-1-1 1,1 1-1,-1 0 1,1 0 0,-1 0-1,0 1 1,1-1-1,-1 0 1,0 1 0,-1-1-1,1 1 1,0 0-1,-1 0 1,0 0 0,1 0-1,-1 0 1,0 0-1,1 4 1,1 8 12,0-1 0,-1 0 1,-1 1-1,1 22 0,-2-37-8,-1 0 0,1 0 0,0 0 0,0 0-1,0-1 1,0 1 0,0 0 0,0 0 0,0 0-1,0 0 1,0 0 0,0 0 0,0 0 0,0 0 0,-1-1-1,1 1 1,0 0 0,0 0 0,0 0 0,0 0-1,0 0 1,0 0 0,0 0 0,-1 0 0,1 0-1,0 0 1,0 0 0,0 0 0,0 0 0,0 0 0,-1 0-1,1 0 1,0 0 0,0 0 0,0 0 0,0 0-1,0 0 1,0 0 0,-1 0 0,1 0 0,0 0 0,0 0-1,0 0 1,0 0 0,0 0 0,0 0 0,0 1-1,-1-1 1,1 0 0,0 0 0,0 0 0,0 0-1,0 0 1,0 0 0,0 0 0,0 0 0,0 1 0,0-1-1,0 0 1,0 0 0,0 0 0,0 0 0,0 0-1,0 0 1,0 1 0,0-1 0,0 0 0,0 0-1,-7-14 32,7 5-25,0 0 1,1 0 0,0 0-1,0 0 1,1 1 0,1-1-1,-1 0 1,1 1 0,1-1-1,-1 1 1,1 0 0,1 0-1,0 0 1,0 1 0,0 0-1,12-13 1,-11 15-3,0-1 1,0 1-1,0 0 1,0 0-1,1 1 0,0 0 1,0 0-1,0 1 0,1-1 1,-1 1-1,1 1 1,-1 0-1,1 0 0,0 0 1,0 1-1,0 0 0,0 1 1,0 0-1,15 2 1,-18-1-3,0 0 0,0 1 0,-1 0 1,1 0-1,0 1 0,-1-1 0,0 1 1,1 0-1,-1 0 0,0 1 0,-1-1 1,1 1-1,0-1 0,-1 1 1,0 1-1,0-1 0,0 0 0,-1 1 1,1-1-1,-1 1 0,0 0 0,-1-1 1,1 1-1,1 6 0,2 9 14,-1 0 1,0 0-1,-2 1 0,1 34 0,-3-53-87,0 0 0,0-1 1,0 1-1,0 0 0,0 0 0,0-1 0,0 1 0,-1 0 1,1 0-1,-1-1 0,1 1 0,-1-1 0,0 1 1,0-1-1,0 1 0,0-1 0,0 1 0,0-1 1,0 1-1,0-1 0,0 0 0,-1 0 0,1 0 1,0 0-1,-1 0 0,1 0 0,-1 0 0,-1 1 1,-3-1-1074,0 1 0,0-1 1,0-1-1,0 1 0,-1-1 0,-9 0 1,3 0-2019,-8 0-8222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0"/>
    </inkml:context>
    <inkml:brush xml:id="br0">
      <inkml:brushProperty name="width" value="0.05" units="cm"/>
      <inkml:brushProperty name="height" value="0.05" units="cm"/>
      <inkml:brushProperty name="color" value="#E71224"/>
    </inkml:brush>
  </inkml:definitions>
  <inkml:trace contextRef="#ctx0" brushRef="#br0">0 42 6419,'0'0'14535,"42"-42"-16072,-32 65-1472,-2 3-4083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1"/>
    </inkml:context>
    <inkml:brush xml:id="br0">
      <inkml:brushProperty name="width" value="0.05" units="cm"/>
      <inkml:brushProperty name="height" value="0.05" units="cm"/>
      <inkml:brushProperty name="color" value="#E71224"/>
    </inkml:brush>
  </inkml:definitions>
  <inkml:trace contextRef="#ctx0" brushRef="#br0">102 413 16327,'0'0'4349,"19"-21"-3079,66-64-486,-81 82-729,0-1-1,0 1 0,1 0 0,-1 1 0,1-1 0,0 1 0,0-1 0,0 2 1,0-1-1,0 0 0,0 1 0,1 0 0,-1 0 0,0 1 0,1 0 1,-1-1-1,1 2 0,-1-1 0,0 1 0,1 0 0,-1 0 0,0 0 1,6 3-1,-8-3-29,1 0-1,-1 0 1,0 1 0,1 0 0,-1-1 0,0 1 0,0 1 0,-1-1-1,1 0 1,0 1 0,-1-1 0,1 1 0,-1 0 0,0 0 0,3 4 0,-1 0 7,0 1 1,-1-1-1,0 1 1,-1 0-1,0 0 1,3 13-1,-3 0 11,0 0-1,-2 0 1,0 0-1,-5 33 0,-15 32-8,14-67-36,1 1 0,0-1 1,-2 39-1,6-47-1,1 0 0,0 0 0,0 0 0,1 0-1,1 0 1,0 0 0,0 0 0,1-1 0,1 1 0,0-1 0,9 19 0,-5-17 27,-1 1 0,0 0 0,-1 0 0,-1 1 0,0 0 0,4 25 0,-8-35 10,-1 0 0,1 0 0,-1-1 0,0 1 0,-1 0 0,1 0 0,-1 0 0,1 0 1,-1 0-1,0-1 0,0 1 0,-1 0 0,1-1 0,-1 1 0,0-1 0,0 1 0,0-1 0,0 0 0,-1 0 0,1 0 0,-1 0 0,0 0 0,0-1 0,0 1 0,0-1 0,0 0 0,-1 0 0,1 0 1,-7 3-1,-15 3-3,1-1 0,-1-1 0,0 0 0,0-3 1,0 0-1,-1-1 0,-47-3 0,47 1-27,21 0-14,0 0-1,0 0 0,0-1 1,0 1-1,0-1 1,1 0-1,-1 0 1,0-1-1,1 0 1,-1 1-1,1-1 1,-1-1-1,1 1 1,-7-6-1,8 5-7,0 0-1,0 0 1,1-1 0,0 1-1,-1-1 1,1 1 0,1-1-1,-1 0 1,0 0 0,1 0-1,0 0 1,0 0 0,0 0-1,0 0 1,1 0 0,0-1-1,0-6 1,1 1-80,0 1 1,0-1 0,1 1-1,1 0 1,0 0-1,0 0 1,0 0 0,1 0-1,1 1 1,-1-1-1,1 1 1,1 0 0,0 1-1,0-1 1,0 1-1,13-11 1,12-8-256,1 1 0,57-34 1,-73 49 265,89-56-202,20-10 399,125-103-1,-249 179-52,1-1-1,-1 0 1,0 1-1,0-1 1,0 0-1,0 0 0,0 0 1,0 1-1,0-1 1,0 0-1,-1 0 1,1 0-1,0 0 1,0-1-1,-1 1 1,1 0-1,-1 0 1,1 0-1,-1-1 1,1 1-1,-1 0 1,0 0-1,0-1 1,0 1-1,1 0 0,-1-1 1,0 1-1,-1 0 1,1 0-1,0-2 1,-2 1-34,1 0 1,-1 1-1,0 0 1,1-1-1,-1 1 1,0 0-1,0 0 1,0 0-1,0 0 1,0 0-1,0 1 1,0-1-1,0 0 1,0 1-1,-5-1 1,-4 0-19,0-1 1,0 2 0,0 0-1,-1 0 1,1 1 0,-14 2-1,21 0 8,-1-1-1,1 1 1,0-1-1,0 1 0,0 0 1,1 1-1,-1-1 1,1 1-1,0-1 0,0 1 1,0 0-1,0 0 1,0 0-1,1 1 0,0-1 1,0 1-1,0-1 0,1 1 1,-2 8-1,0-4-16,1 0 0,0 0 0,1 0 0,0 0 0,1 1 0,0-1 0,0 0 1,1 0-1,3 17 0,-2-23 2,-1-1 1,0 1-1,1-1 0,0 0 1,-1 1-1,1-1 1,0 0-1,0 0 1,0 0-1,1 0 1,-1-1-1,0 1 1,1 0-1,-1-1 1,1 0-1,-1 0 1,1 1-1,0-1 1,-1-1-1,1 1 0,0 0 1,0-1-1,0 1 1,0-1-1,-1 0 1,1 0-1,4-1 1,-3 2 6,1-1 0,-1-1 0,0 1 1,0-1-1,0 1 0,1-1 0,-1 0 0,0-1 0,0 1 1,0-1-1,-1 1 0,1-1 0,0 0 0,0-1 1,-1 1-1,0-1 0,6-4 0,-2-5 17,0 0 0,-1-1 0,7-17-1,9-18 44,-16 92 125,-5-33-184,0-1 1,1 1 0,0-1-1,1 0 1,0 0-1,0 0 1,1 0 0,1-1-1,5 10 1,-7-15-3,0 0 0,0 0 0,1-1-1,0 1 1,-1-1 0,1 0 0,0 0 0,0 0 0,0-1 0,1 0 0,-1 1 0,1-1 0,-1-1 0,1 1-1,0-1 1,0 0 0,-1 0 0,1 0 0,0-1 0,0 1 0,7-1 0,-4 0 2,0 1 1,0-2-1,0 1 0,-1-1 1,1 0-1,0 0 1,0-1-1,-1 0 0,1-1 1,-1 1-1,0-1 1,0-1-1,0 1 0,0-1 1,0-1-1,-1 1 1,0-1-1,0 0 0,11-12 1,-3 1 4,-1 0 0,0-1 0,-2 0 0,1-1 0,-2-1 0,-1 0 0,0 0 0,-1-1 0,-1 0 0,-1 0 0,6-38 0,-4-11 167,-2 0 0,-3-83 0,-4 116-17,-2 17 435,-6 16 170,7 4-722,0 0 0,0 0 0,0 1 0,0-1 0,0 1 0,0-1 0,0 1 0,1 0 0,-1-1 0,1 1 0,-1 0 0,-1 3 0,-9 16-12,1 0 1,1 1-1,0 0 0,2 1 0,1-1 0,0 2 1,2-1-1,-4 35 0,-2 198 187,11-228-216,0-11-73,1-1-1,0 0 1,1 1-1,0-1 1,2 0-1,0 0 1,0 0-1,8 16 0,-9-27 48,-1 0-1,1-1 1,0 1-1,0-1 1,0 1-1,0-1 1,1 0-1,0-1 0,0 1 1,0 0-1,0-1 1,1 0-1,-1 0 1,1-1-1,0 1 1,-1-1-1,1 0 1,0 0-1,0 0 0,1-1 1,-1 0-1,0 0 1,1 0-1,-1-1 1,0 1-1,1-1 1,-1-1-1,8 0 0,-7-1 19,1 0-1,0 0 0,-1 0 0,0-1 1,1 0-1,-1 0 0,0-1 0,-1 0 1,1 0-1,-1 0 0,1-1 0,-1 1 0,-1-1 1,1-1-1,-1 1 0,0-1 0,5-7 1,8-14 0,-2 0 1,17-40-1,-22 42-35,8-15 563,-18 40-520,0 0 1,0 0-1,0 0 0,0 0 1,1 0-1,-1 0 1,0 0-1,0 0 1,0-1-1,0 1 1,0 0-1,0 0 1,0 0-1,1 0 0,-1 0 1,0 0-1,0 0 1,0 0-1,0 0 1,0 0-1,0 0 1,1 0-1,-1 0 1,0 0-1,0 0 0,0 0 1,0 0-1,0 0 1,0 0-1,1 0 1,-1 0-1,0 0 1,0 1-1,0-1 1,0 0-1,0 0 0,0 0 1,0 0-1,1 0 1,-1 0-1,0 0 1,0 0-1,0 0 1,0 1-1,0-1 1,0 0-1,0 0 0,0 0 1,0 0-1,0 0 1,0 0-1,0 0 1,0 1-1,0-1 1,0 0-1,0 0 1,0 0-1,0 0 0,0 0 1,0 1-1,0-1 1,0 0-1,0 0 1,0 0-1,0 0 1,0 0-1,0 1 1,0 29-4,-2-8 4,1-14 7,0-1 0,0 1 0,1 0 0,-1-1 0,2 1 0,-1 0 1,1-1-1,3 12 0,-2-18-16,-1 1 1,1-1-1,0 1 0,0-1 1,0 0-1,1 0 1,-1 0-1,0 0 1,0 0-1,0 0 0,1-1 1,-1 1-1,0-1 1,1 1-1,-1-1 1,1 0-1,-1 0 0,0 0 1,1 0-1,-1 0 1,3-1-1,54-11-6,-45 6 18,0-1 0,0-1 0,23-18 0,-31 23 1,-1-1 0,0-1 0,0 1 0,-1-1 0,1 1 1,-1-1-1,0-1 0,0 1 0,-1-1 0,1 1 0,-1-1 0,2-6 0,-10 24 106,-1 1-109,0 1 0,1-1 0,1 1 0,-5 28 0,8-29-17,1-7 6,-1 0 0,1-1 0,0 1 0,0 0 0,1 0 0,2 11 0,-2-15 3,0-1 1,-1 1 0,1-1-1,0 0 1,0 1 0,0-1-1,0 0 1,1 1-1,-1-1 1,0 0 0,0 0-1,1 0 1,-1 0 0,0 0-1,1 0 1,-1-1 0,1 1-1,0 0 1,-1-1-1,1 1 1,-1-1 0,1 0-1,0 1 1,-1-1 0,1 0-1,0 0 1,-1 0-1,4 0 1,-4-1 2,1 1 0,-1-1 0,0 1 0,0-1 0,0 0 0,1 1-1,-1-1 1,0 0 0,0 0 0,0 0 0,0 0 0,0 0 0,0 0 0,-1 0 0,1 0-1,0 0 1,-1 0 0,1-1 0,0 1 0,-1 0 0,1 0 0,-1-1 0,0 1 0,1 0-1,-1 0 1,0-1 0,0 1 0,0 0 0,0-1 0,0-1 0,1-52-20,-1 44 14,-1-12 6,1 11-4,0 0 0,0 0 0,1 1 0,4-24 0,-4 33 5,-1-1 0,1 1-1,0-1 1,0 1 0,0 0-1,1-1 1,-1 1 0,0 0 0,1 0-1,0 0 1,-1 0 0,1 0-1,0 0 1,0 0 0,0 1-1,0-1 1,0 1 0,1-1 0,-1 1-1,0 0 1,1 0 0,-1 0-1,0 0 1,1 1 0,-1-1-1,1 0 1,4 1 0,-1-1-14,1 0 0,-1 1 0,0-1 1,1 2-1,-1-1 0,1 1 0,-1 0 1,0 0-1,9 3 0,-11-2 13,0 0 0,0 1-1,0-1 1,-1 1 0,1 0 0,-1 0 0,1 0-1,-1 1 1,0-1 0,0 1 0,0 0 0,-1-1-1,4 7 1,-4-5 3,6 9 4,1 0 1,0 0-1,1-1 1,14 16-1,-24-29-2,1 0 0,-1 0 0,1 1-1,0-1 1,-1 0 0,1 0 0,0 0 0,0 0 0,-1 0 0,1 0-1,0 0 1,-1 0 0,1 0 0,0 0 0,-1 0 0,1 0-1,0-1 1,-1 1 0,1 0 0,0-1 0,-1 1 0,1 0 0,-1-1-1,1 1 1,0 0 0,-1-1 0,1 1 0,-1-1 0,1 1 0,-1-1-1,0 1 1,1-1 0,-1 0 0,1 0 0,18-26 57,-15 22-43,13-21 54,22-31 46,-36 53-96,0 1-1,0-1 1,0 1 0,0 0-1,1 0 1,0 0 0,-1 1-1,1-1 1,0 1 0,0 0-1,7-3 1,-9 5-17,0 0 0,0 0 0,0 0-1,0 0 1,0 0 0,0 0 0,-1 0 0,1 1-1,0-1 1,0 1 0,0-1 0,0 1 0,-1 0 0,1 0-1,0 0 1,-1 0 0,1 0 0,-1 0 0,1 0 0,-1 0-1,1 1 1,1 2 0,30 40 90,-17-19-72,12 6-27,-18-21-33,-1-1 0,0 2 1,-1 0-1,0 0 0,0 0 1,-1 1-1,7 16 0,-14-28-45,-1 0-1,1 1 0,0-1 1,0 1-1,0-1 0,0 0 1,0 1-1,-1-1 1,1 0-1,0 0 0,0 1 1,0-1-1,-1 0 0,1 1 1,0-1-1,-1 0 0,1 0 1,0 0-1,0 1 0,-1-1 1,1 0-1,0 0 0,-1 0 1,1 0-1,-1 1 0,1-1 1,0 0-1,-1 0 1,1 0-1,0 0 0,-1 0 1,1 0-1,0 0 0,-1 0 1,1 0-1,-1 0 0,1 0 1,0-1-1,-1 1 0,0 0 1,-18-2-1587,5-1 437,1-2 0,0 1 0,0-1 0,1-1 0,-1-1 0,-14-9 0,10 6-530,-41-26-5656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2"/>
    </inkml:context>
    <inkml:brush xml:id="br0">
      <inkml:brushProperty name="width" value="0.05" units="cm"/>
      <inkml:brushProperty name="height" value="0.05" units="cm"/>
      <inkml:brushProperty name="color" value="#E71224"/>
    </inkml:brush>
  </inkml:definitions>
  <inkml:trace contextRef="#ctx0" brushRef="#br0">68 65 10837,'0'0'7438,"-14"-1"-6806,2 0-1320,-26-2 4148,34 2-2334,7 1-209,24-1-337,50 1-681,0-4 0,0-3 1,130-30-1,-165 27-4106,-55 10-5011,-4 0 5947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2"/>
    </inkml:context>
    <inkml:brush xml:id="br0">
      <inkml:brushProperty name="width" value="0.05" units="cm"/>
      <inkml:brushProperty name="height" value="0.05" units="cm"/>
      <inkml:brushProperty name="color" value="#E71224"/>
    </inkml:brush>
  </inkml:definitions>
  <inkml:trace contextRef="#ctx0" brushRef="#br0">39 108 17144,'0'0'6371,"-10"-107"-6659,-19 130-12726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3"/>
    </inkml:context>
    <inkml:brush xml:id="br0">
      <inkml:brushProperty name="width" value="0.05" units="cm"/>
      <inkml:brushProperty name="height" value="0.05" units="cm"/>
      <inkml:brushProperty name="color" value="#E71224"/>
    </inkml:brush>
  </inkml:definitions>
  <inkml:trace contextRef="#ctx0" brushRef="#br0">0 61 12470,'0'0'14230,"138"19"-13878,-50-26-272,0-7-80,-5 2-352,-6 0-448,-9 1-1297,-14 2-1489,-18-5-2256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4"/>
    </inkml:context>
    <inkml:brush xml:id="br0">
      <inkml:brushProperty name="width" value="0.05" units="cm"/>
      <inkml:brushProperty name="height" value="0.05" units="cm"/>
      <inkml:brushProperty name="color" value="#E71224"/>
    </inkml:brush>
  </inkml:definitions>
  <inkml:trace contextRef="#ctx0" brushRef="#br0">89 123 14231,'0'0'8820,"0"-5"-8234,0 277 1896,0 523-916,-1-808-1395,-1 0 0,0 1 0,0-1 0,-2 1 0,-4-14 0,-4-16-53,-10-66-51,6-1 0,4-1-1,5-1 1,8-127 0,0 207-86,2-1 1,1 1 0,1 0-1,14-45 1,-15 64-1,0 1 0,0-1 0,1 1 0,0 1 0,1-1 0,1 1 0,-1 0 0,2 0 0,-1 1 0,1 0 0,1 0 0,0 1 0,0 0 0,19-13 1,-25 19 9,1 0 1,-1 0 0,0 0-1,1 1 1,-1 0 0,0-1 0,1 1-1,0 0 1,-1 1 0,1-1 0,0 0-1,-1 1 1,1 0 0,0 0 0,-1 0-1,1 1 1,0-1 0,3 2 0,-4-1 6,0 0 1,0 1-1,-1 0 1,1 0-1,-1-1 1,1 2-1,-1-1 1,0 0-1,0 0 1,0 1-1,0-1 1,0 1-1,0-1 1,-1 1-1,1 0 1,1 5 0,2 8 12,0 0 1,-2 0-1,0 1 1,-1-1-1,0 1 1,-2 23-1,0-21-5,-2 1-1,-1-1 1,0 1 0,-1-1-1,-1 0 1,-1 0-1,-1-1 1,0 0 0,-1 0-1,-14 22 1,-8 5-396,-2 0 1,-55 59-1,104-111-6493,16-8 4789,100-52-9258,-87 46 4103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5"/>
    </inkml:context>
    <inkml:brush xml:id="br0">
      <inkml:brushProperty name="width" value="0.05" units="cm"/>
      <inkml:brushProperty name="height" value="0.05" units="cm"/>
      <inkml:brushProperty name="color" value="#E71224"/>
    </inkml:brush>
  </inkml:definitions>
  <inkml:trace contextRef="#ctx0" brushRef="#br0">138 515 7780,'0'0'8753,"9"-21"-6870,29-69-397,-36 88-1317,-1-1-1,0 1 0,0 0 0,0-1 1,-1 1-1,1-1 0,-1 1 0,1-1 0,-1 1 1,0-1-1,0 1 0,0-1 0,0 1 1,0-1-1,-1 1 0,0-5 0,0 6-120,1 1 0,-1-1 0,0 1-1,1-1 1,-1 0 0,0 1 0,0-1 0,1 1-1,-1-1 1,0 1 0,0 0 0,0-1 0,0 1-1,0 0 1,0 0 0,1-1 0,-1 1 0,0 0-1,0 0 1,0 0 0,0 0 0,0 0 0,0 0-1,0 1 1,0-1 0,0 0 0,-1 1-1,-5 1 62,1 0-1,-1 1 0,1 0 0,-1 0 0,1 0 0,-11 9 0,6-2-106,1 0 0,0 1 0,1 1 0,1 0 0,-1 0 0,2 0 0,0 1 0,0 0 0,1 1 0,1 0 1,0-1-1,1 2 0,1-1 0,0 0 0,0 1 0,2-1 0,0 21 0,1-34-5,0-1 0,1 1 0,-1-1-1,0 1 1,1-1 0,-1 1 0,1-1 0,-1 1 0,1-1 0,-1 0-1,1 1 1,-1-1 0,1 0 0,0 1 0,-1-1 0,1 0 0,-1 0-1,1 1 1,0-1 0,-1 0 0,1 0 0,0 0 0,-1 0 0,1 0-1,0 0 1,-1 0 0,1 0 0,0 0 0,-1 0 0,1 0 0,0-1-1,-1 1 1,1 0 0,-1 0 0,1-1 0,0 1 0,-1 0 0,2-1-1,27-12 20,27-38 75,-45 39-91,0 1 0,1 0 0,23-16 0,-34 26-2,0 1 0,0-1 0,0 0 0,0 1 0,0-1 0,0 1 0,0-1-1,0 1 1,0-1 0,0 1 0,0 0 0,0 0 0,0-1 0,0 1 0,0 0 0,0 0 0,0 0 0,0 0 0,0 0-1,0 0 1,0 1 0,0-1 0,0 0 0,0 0 0,0 1 0,0-1 0,0 1 0,0-1 0,0 1 0,0-1 0,0 1 0,0-1-1,0 1 1,0 0 0,-1 0 0,1-1 0,0 1 0,-1 0 0,1 0 0,0 0 0,-1 0 0,1 0 0,-1 0 0,1 0 0,-1 0-1,0 0 1,1 0 0,-1 0 0,0 0 0,0 0 0,0 0 0,0 1 0,2 10 5,-1 0 0,0 0 0,-1 22-1,-1-21 9,1 66 77,2-87-65,1 0-1,0 0 1,1 0 0,0 1-1,0-1 1,1 1 0,-1 0-1,2 0 1,-1 1-1,1-1 1,0 1 0,0 1-1,0-1 1,1 1 0,0 0-1,0 0 1,0 1 0,1 0-1,14-5 1,-5 1 26,2 1 0,-1 1 0,1 1 0,0 0 0,0 2 0,0 0 0,1 1 0,21 1 0,-37 1-50,1 0 1,-1 1 0,0 0-1,0 0 1,0 0-1,0 1 1,0-1 0,0 1-1,0 0 1,0 0 0,-1 0-1,1 1 1,-1-1-1,1 1 1,-1 0 0,0 0-1,0 0 1,0 0-1,0 0 1,-1 1 0,0 0-1,1-1 1,-1 1 0,0 0-1,1 4 1,0-1 0,-1 1 0,0-1 0,0 0 0,0 1 1,-1-1-1,0 1 0,-1-1 0,0 1 0,0 0 0,0-1 0,-1 1 1,0-1-1,-4 14 0,3-18 6,1 0 1,-1 0-1,0 0 1,0 0 0,0 0-1,0 0 1,0 0-1,0 0 1,-1-1-1,0 1 1,1-1-1,-1 0 1,0 0-1,0 0 1,0 0-1,0 0 1,-1-1 0,1 0-1,0 1 1,-1-1-1,1 0 1,-1-1-1,1 1 1,-1 0-1,1-1 1,-1 0-1,1 0 1,-1 0-1,0 0 1,-5-2 0,8 1 14,0 0 0,-1-1 0,1 1 0,0-1 1,0 1-1,0-1 0,0 1 0,0-1 1,0 0-1,1 1 0,-1-1 0,1 0 1,-1 0-1,1 0 0,0 1 0,-1-1 1,1 0-1,0 0 0,0 0 0,0 0 0,1-3 1,3-43 302,-4 46-312,3-7 8,0-1 0,0 0 0,1 1 0,0 0 0,0-1 0,1 2 0,1-1 0,-1 1 0,2-1 1,-1 2-1,1-1 0,0 1 0,0 0 0,1 0 0,0 1 0,0 0 0,10-5 0,0-1-90,1 2 0,0 0 0,0 1-1,1 1 1,0 0 0,1 2 0,26-5-1,10 5-1945,-1 3 0,1 3 0,78 8 0,35 1 492,-169-9 1634,0-1 0,0 1 0,0-1 0,1 1 0,-2-1-1,1 1 1,0-1 0,0 1 0,0-1 0,0 0 0,0 0 0,0 0 0,-1 1 0,1-1 0,0 0-1,-1 0 1,1 0 0,0 0 0,-1 0 0,0 0 0,1 0 0,-1 0 0,1 0 0,-1 0-1,0-1 1,0 1 0,0 0 0,0 0 0,0 0 0,0 0 0,0-3 0,0 3-8,0 0 0,1 0 0,-1-1 1,0 1-1,-1 0 0,1-1 0,0 1 0,0 0 1,0-1-1,-1 1 0,1 0 0,-1 0 0,1-1 0,-1 1 1,1 0-1,-1 0 0,0 0 0,1 0 0,-1 0 1,0 0-1,0 0 0,0 0 0,0 0 0,0 0 1,0 0-1,0 1 0,0-1 0,-2 0 0,-4-1-1,-1 1-1,0 0 1,1 1-1,-1 0 1,0 0-1,1 1 1,-1 0-1,0 0 1,1 1-1,-1 0 1,1 0-1,0 1 1,-1 0-1,1 0 1,1 1-1,-1 0 1,0 0-1,1 0 1,0 1-1,0 0 1,0 0-1,1 1 0,-10 11 1,7-6-112,1 0 0,0 0 0,0 1 1,1 0-1,1 1 0,0-1 0,0 1 0,1 0 0,1 0 0,1 0 1,-1 0-1,2 1 0,0 13 0,1-26 10,0 0 0,1 0 0,-1 0 1,1 0-1,-1 1 0,1-1 0,-1 0 0,1 0 0,0-1 0,0 1 0,-1 0 1,1 0-1,0 0 0,0 0 0,0-1 0,0 1 0,0 0 0,0-1 0,0 1 0,0-1 1,0 1-1,0-1 0,0 1 0,1-1 0,-1 0 0,0 0 0,0 1 0,0-1 1,0 0-1,1 0 0,-1 0 0,0 0 0,0-1 0,0 1 0,3-1 0,1 1 5,0 0 0,1-1-1,-1 0 1,0 0 0,0-1-1,0 1 1,7-4-1,7-8 29,0-2-1,-1 0 0,-1 0 0,29-36 0,4-3 270,-49 53-269,-1 1 1,1-1 0,-1 0 0,1 1 0,-1-1-1,1 1 1,0-1 0,-1 1 0,1-1 0,0 1-1,0-1 1,-1 1 0,1 0 0,0-1-1,0 1 1,-1 0 0,1 0 0,0-1 0,0 1-1,0 0 1,0 0 0,-1 0 0,1 0 0,0 0-1,0 0 1,0 1 0,-1-1 0,1 0-1,2 1 1,-2 0-21,0 0 0,1 0 0,-1 1 0,0-1 0,0 0 0,0 1 0,0-1 0,0 1 0,0 0 0,0-1 0,-1 1 0,1 0 0,0 1 0,11 60-139,-12-60 186,0 32-26,4 14 94,-4-48-130,0-1 1,1 1-1,-1-1 1,0 0-1,1 1 1,-1-1 0,1 0-1,-1 0 1,0 1-1,1-1 1,-1 0-1,1 0 1,-1 0-1,1 1 1,-1-1-1,1 0 1,-1 0-1,1 0 1,-1 0-1,1 0 1,-1 0-1,1 0 1,-1 0-1,1 0 1,-1 0-1,1 0 1,-1 0-1,1 0 1,-1-1 0,0 1-1,1 0 1,-1 0-1,1 0 1,0-1-1,18-9 37,24-31 27,-33 31-39,0-1 0,1 2-1,0-1 1,1 1 0,24-14 0,-35 22-16,1 1 1,-1-1-1,1 0 1,-1 1 0,1-1-1,0 1 1,-1-1-1,1 1 1,0 0 0,-1 0-1,1 0 1,0 0-1,-1 0 1,1 0 0,0 0-1,-1 0 1,1 1-1,0-1 1,-1 0 0,1 1-1,-1 0 1,1-1-1,0 1 1,-1 0 0,0 0-1,1 0 1,-1 0-1,0 0 1,1 0 0,-1 0-1,2 3 1,2 3-11,-1 0 1,0 1 0,0-1 0,-1 1-1,4 13 1,-5-15 13,0 1 0,0-1 0,1 0-1,0 0 1,0 0 0,0 0 0,1 0 0,5 5 0,-9-10-13,1-1-1,0 1 1,0-1 0,0 1 0,0-1 0,0 0-1,0 1 1,0-1 0,0 0 0,0 0 0,0 0 0,0 0-1,0 0 1,0 0 0,0 0 0,1 0 0,-1 0-1,0 0 1,0-1 0,0 1 0,0 0 0,0-1 0,0 1-1,-1 0 1,1-1 0,0 0 0,0 1 0,0-1-1,0 1 1,0-1 0,-1 0 0,2-1 0,30-33 98,-21 22-59,-3 4-31,0 0 1,0 1-1,0 0 1,1 0-1,0 1 0,18-12 1,-26 19-7,0 0 1,0 0-1,-1 0 1,1 0 0,0 0-1,-1 1 1,1-1-1,0 0 1,0 0-1,-1 0 1,1 1 0,0-1-1,-1 0 1,1 1-1,0-1 1,-1 0-1,1 1 1,-1-1 0,1 1-1,-1-1 1,1 1-1,-1-1 1,1 1-1,-1 0 1,1-1-1,-1 1 1,0-1 0,1 1-1,-1 1 1,13 24-16,-10-20 15,3 7 31,-1-2-45,0-1 1,0 0-1,1 0 0,14 17 1,-19-26 12,0 1 0,0-1 0,1 1 0,-1-1 0,1 0 0,-1 1 0,1-1 0,-1 0 0,1 0 0,0 0 0,0 0 0,-1-1 0,1 1 0,0 0 0,0-1 0,0 0 0,0 1 0,0-1 0,0 0 0,0 0 0,0 0 0,0 0 0,0 0 0,-1 0 0,1 0 0,0-1 0,0 1 0,0-1 1,0 0-1,0 1 0,0-1 0,-1 0 0,1 0 0,0 0 0,2-2 0,12-12 21,-1 0 0,0 0 0,-1-2 1,-1 1-1,18-32 0,-22 35-17,-9 13-4,0 0 0,0-1 0,0 1 0,1 0 0,-1-1 0,0 1 0,0-1 0,1 1 0,-1 0 0,0 0 0,1-1 0,-1 1 0,0 0 0,1-1 0,-1 1 0,0 0 0,1 0 1,-1 0-1,1-1 0,-1 1 0,0 0 0,1 0 0,-1 0 0,1 0 0,-1 0 0,0 0 0,1 0 0,-1 0 0,1 0 0,-1 0 0,1 0 0,-1 0 0,1 0 0,-1 0 0,0 0 0,1 1 0,-1-1 0,1 0 0,-1 0 0,0 0 0,1 1 0,-1-1 0,0 0 0,1 1 0,14 19-27,-8-10 43,0-4-15,0 0-1,1-1 1,0 0 0,0 0 0,0-1-1,0 0 1,1-1 0,0 1 0,0-2-1,0 1 1,0-1 0,0-1 0,0 1-1,0-1 1,1-1 0,-1 0-1,0 0 1,1-1 0,-1-1 0,11-1-1,-17 1 4,1 1-1,0-1 1,0 0 0,-1 0-1,1 0 1,-1-1-1,0 1 1,0-1-1,0 0 1,0 1-1,0-2 1,0 1-1,-1 0 1,1 0 0,-1-1-1,0 1 1,0-1-1,-1 0 1,1 1-1,-1-1 1,3-8-1,-1-3 18,0-1 0,-1 1 0,0-1 0,-1-21-1,-2 36-11,1 0-1,0 0 0,-1 0 1,1 0-1,-1 0 0,1-1 1,-1 1-1,0 0 0,1 1 1,-1-1-1,0 0 0,0 0 1,1 0-1,-1 0 0,0 0 1,0 1-1,0-1 0,0 0 1,0 1-1,0-1 0,0 1 1,0-1-1,-1 1 0,1 0 1,0-1-1,0 1 0,0 0 0,0 0 1,0 0-1,-1 0 0,1 0 1,-2 0-1,-1 0-5,1 0 0,-1 0 1,1 0-1,-1 0 0,1 1 0,-1-1 0,1 1 0,-1 0 1,1 0-1,-6 3 0,4-1 0,1 1 0,0 0 0,0 0 0,0 0-1,0 1 1,1-1 0,-1 1 0,1 0 0,0 0 0,1 0 0,-1 0 0,1 1 0,0-1 0,0 1 0,1-1-1,-2 10 1,0 9-35,0 0 0,2 37 0,1-57 27,0-1-4,0 0 1,0 0-1,1 1 0,0-1 0,-1 0 0,1 0 0,0 0 0,1 0 0,-1 0 0,0 0 0,1 0 0,0-1 0,-1 1 0,1 0 0,0-1 0,0 1 0,1-1 0,-1 0 0,3 3 0,1-1-9,0-1 0,-1 1 0,2-1 1,-1 0-1,0 0 0,0-1 0,1 0 0,0 0 1,6 1-1,-5-1 7,0-1 0,0 0 0,0 0 1,0-1-1,0 0 0,0 0 0,0-1 1,0 0-1,0 0 0,0-1 0,0 0 0,0-1 1,-1 1-1,1-1 0,-1-1 0,10-5 1,-6-2 7,0-1 0,-1 0 0,-1 0 0,0-1 0,0 0 1,-1 0-1,-1-1 0,0 0 0,-1 0 0,7-27 1,2-16 45,12-89 1,-13 58 29,-3 32 129,-3 20 504,-1-1 1,2-67-1,-9 103-250,-2 7-292,-15 36-143,2 2 0,2 0-1,1 1 1,3 0 0,-5 49-1,9 163-111,5-248 63,1 0 1,0 0-1,0 0 0,1 0 1,0 0-1,1-1 1,0 1-1,0-1 0,1 0 1,0 0-1,8 12 0,-9-16-2,1 1-1,0-1 0,0 0 0,0 0 0,0 0 0,1 0 0,-1-1 0,1 0 0,0 0 0,0 0 0,0 0 0,0-1 1,1 0-1,-1 0 0,0-1 0,1 1 0,0-1 0,-1 0 0,10 0 0,-6-1 10,0 0 0,0 0 0,0-1 0,0 0 1,0-1-1,-1 0 0,1 0 0,0-1 0,-1 0 0,1-1 0,-1 1 0,0-2 0,0 1 0,-1-1 0,1 0 0,-1-1 1,0 0-1,0 0 0,-1 0 0,0-1 0,6-9 0,-1 4 36,-2-1 0,0 0 0,0-1 0,-1 0 0,-1 0 0,0-1 0,-1 0 0,-1 0 0,0-1 0,-1 1 0,-1-1 0,0 0 0,-1 0 0,-1-22 0,-1 37-6,1 0 1,-1 0 0,0 1 0,0-1 0,0 0 0,0 0-1,-1 0 1,1 0 0,0 1 0,0-1 0,0 0-1,-1 0 1,1 0 0,0 1 0,-1-1 0,1 0-1,-1 0 1,1 1 0,-1-1 0,1 0 0,-1 1-1,1-1 1,-1 0 0,0 1 0,1-1 0,-1 1 0,0-1-1,1 1 1,-1 0 0,0-1 0,0 1 0,1 0-1,-1-1 1,0 1 0,0 0 0,0 0 0,0 0-1,1 0 1,-1 0 0,0 0 0,0 0 0,0 0-1,0 0 1,0 0 0,1 0 0,-1 0 0,0 1 0,0-1-1,0 0 1,1 1 0,-1-1 0,-1 1 0,-2 1-4,1-1 0,-1 1 0,1 0 0,-1 0 0,1 0 0,0 1 0,0-1 0,0 1 0,0-1 0,-3 6 1,-1 3-37,1 1 0,0 0 1,1 1-1,1-1 0,0 1 1,1 0-1,0 0 0,0 0 1,2 0-1,0 1 1,0-1-1,1 0 0,3 20 1,-3-32 23,1 0 1,0 0-1,-1 0 0,1 0 1,0 0-1,0 0 1,-1 0-1,1-1 1,0 1-1,0 0 1,0 0-1,0-1 1,0 1-1,0 0 1,0-1-1,0 1 0,1-1 1,-1 1-1,0-1 1,0 0-1,0 0 1,0 1-1,1-1 1,-1 0-1,0 0 1,2 0-1,41 0 6,-31-1-6,-1 0 5,0 0-1,0-1 1,-1 0-1,22-8 1,-21 6-20,0 1 1,0 0-1,0 0 0,25 0 1,-31 2 17,1 1 0,0 0 0,-1 1 0,1 0 0,-1 0 1,1 0-1,-1 1 0,8 2 0,-12-2 5,0-1-1,0 0 0,0 1 1,-1-1-1,1 1 1,0 0-1,-1-1 0,1 1 1,-1 0-1,1 0 1,-1 0-1,0 0 0,0 0 1,0 0-1,0 0 1,0 1-1,0-1 1,-1 0-1,1 0 0,-1 1 1,1-1-1,-1 0 1,0 1-1,0-1 0,-1 4 1,2-5 5,-1 0 0,0-1 0,1 1 0,-1 0 0,0 0 0,0 0 0,0 0 0,0 0 0,0-1 0,0 1-1,0 0 1,0 0 0,-1 0 0,1 0 0,0 0 0,0-1 0,-1 1 0,1 0 0,0 0 0,-1 0 0,1-1 0,-1 1 0,1 0 0,-1-1 0,1 1 0,-1 0 0,0-1 0,1 1 0,-1-1 0,0 1 0,1-1 0,-1 1 0,0-1 0,0 1 0,1-1 0,-1 0 0,0 1 0,0-1 0,0 0 0,0 0 0,1 0 0,-1 0 0,0 0 0,0 0-1,0 0 1,0 0 0,0 0 0,1 0 0,-1 0 0,-1-1 0,1-23 371,1 18-360,1-1 0,1 1 0,0 0 0,-1 0 0,2 0 0,-1 0 0,1 0-1,0 0 1,0 1 0,0-1 0,1 1 0,0 0 0,0 0 0,9-8-1,10-9-3,43-32-1,-53 44-31,-2 1-4,15-13-115,2 1 0,0 1 0,1 2 1,2 0-1,56-23 0,-67 38 577,-5 5-4334,-14-2 3763,-1 0 0,0 0 0,0 0 1,0 0-1,1 0 0,-1 0 0,0 0 0,0 0 0,0 0 0,0 1 1,1-1-1,-1 0 0,1 2-1461,-1-2 1461,0 0 0,0 0 0,0 0 0,0 1 0,0-1 1,0 0-1,0 0 0,0 0 0,0 1 0,0-1 0,0 0 0,0 0 1,0 0-1,0 0 0,0 1 0,0-1 0,0 0 0,0 0 0,0 1 1,-18 10-5679,-13-1-5786</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6"/>
    </inkml:context>
    <inkml:brush xml:id="br0">
      <inkml:brushProperty name="width" value="0.05" units="cm"/>
      <inkml:brushProperty name="height" value="0.05" units="cm"/>
      <inkml:brushProperty name="color" value="#E71224"/>
    </inkml:brush>
  </inkml:definitions>
  <inkml:trace contextRef="#ctx0" brushRef="#br0">0 26 15847,'0'0'9823,"33"-1"-9566,204-10-71,-194 9-1094,171-6 2714,-156 6-5132,-17 3-5197,-66-3-2301</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7"/>
    </inkml:context>
    <inkml:brush xml:id="br0">
      <inkml:brushProperty name="width" value="0.05" units="cm"/>
      <inkml:brushProperty name="height" value="0.05" units="cm"/>
      <inkml:brushProperty name="color" value="#E71224"/>
    </inkml:brush>
  </inkml:definitions>
  <inkml:trace contextRef="#ctx0" brushRef="#br0">135 72 7203,'0'0'6128,"1"-6"-5735,0 5-283,9-25 707,3 7 2740,-13 19-3465,1 0 0,-1-1-1,0 1 1,1 0-1,-1-1 1,0 1 0,1 0-1,-1-1 1,0 1-1,0 0 1,1-1 0,-1 1-1,0-1 1,0 1-1,0 0 1,0-1 0,1 1-1,-1-1 1,0 1-1,0-1 1,0 1 0,0-1-1,0 1 1,0-1-1,0 1 1,0 0 0,-1-1-1,1 1 1,0-1-1,0 1 1,0-1 0,0 1-1,0 0 1,-1-1 0,1 1-1,0-1 1,0 1-1,-1 0 1,1-1 0,0 1-1,-1 0 1,1-1-1,0 1 1,-1 0 0,1 0-1,-1-1 1,1 1-1,0 0 1,-1 0 0,1 0-1,-1 0 1,1-1-1,-1 1 1,1 0 0,0 0-1,-1 0 1,1 0-1,-1 0 1,1 0 0,-1 0-1,1 0 1,-1 0-1,-1 0-82,1 0 0,-1 0 0,1 0 0,-1 0 0,0 0 0,1 0 0,-1 0 0,1 0 0,-1 0 0,1 1 0,-1-1 0,1 1 0,-1-1 0,1 1 0,-1 0 0,1-1 0,0 1 0,-1 0 0,1 0 0,0 0 0,0 0 0,0 0 0,-2 2 0,-11 21 182,0 1 0,2 0 1,1 1-1,1 0 0,1 1 0,-9 43 0,7-7 82,-6 114 0,17 263 348,5-390-546,2-1 1,16 58-1,-12-59-71,-8-36-1,-1-1 0,2 0 0,-1 0 0,2 0-1,-1 0 1,1 0 0,1-1 0,7 10 0,-10-19-110,-1 0 0,1 0 0,0 0-1,0 0 1,0 0 0,-1-1 0,1 1-1,0-1 1,0 0 0,0 0 0,0 0-1,0 0 1,5-2 0,5 2-611,-1-1-274,0-1 1,0 0 0,-1-1 0,1 0 0,-1 0-1,19-9 1,-17 7-279,28-13-4501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8"/>
    </inkml:context>
    <inkml:brush xml:id="br0">
      <inkml:brushProperty name="width" value="0.05" units="cm"/>
      <inkml:brushProperty name="height" value="0.05" units="cm"/>
      <inkml:brushProperty name="color" value="#E71224"/>
    </inkml:brush>
  </inkml:definitions>
  <inkml:trace contextRef="#ctx0" brushRef="#br0">88 24 8500,'0'0'8807,"-7"-4"-7906,-21-11-148,21 11 1314,47 27 481,-22-12-2212,0 0 0,0 1-1,-2 1 1,1 0 0,15 18-1,-22-20-237,-2 0 0,1 1 0,-2-1 0,1 2-1,-2-1 1,0 1 0,0 0 0,6 24 0,1 20 127,-2 0 1,3 88-1,-6-58-96,3 54 85,-9 169-1,-5-282-161,-1-1 0,-1 0-1,-2 0 1,0-1 0,-2 0-1,-1 0 1,-1-1-1,-1 0 1,-2-1 0,0 0-1,-1-1 1,-1-1 0,-2 0-1,0-1 1,-1-2-1,-24 21 1,38-36-41,-4 5 10,0-2-1,-1 1 1,0-1-1,-1 0 1,1-1-1,-19 7 1,28-13-91,0 0 1,0 0-1,1 0 1,-1 0-1,0 0 1,0-1 0,1 1-1,-1 0 1,0-1-1,0 1 1,1 0-1,-1-1 1,0 1-1,1-1 1,-1 1-1,1-1 1,-1 0-1,0 1 1,1-1-1,-1 0 1,1 1 0,0-1-1,-1 0 1,1 1-1,0-1 1,-1 0-1,1 0 1,0 1-1,0-1 1,-1 0-1,1 0 1,0 0-1,0 1 1,0-1-1,0 0 1,0 0-1,0 0 1,0 1 0,1-1-1,-1-1 1,3-40-3299,10 3-85,16-4-1191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79"/>
    </inkml:context>
    <inkml:brush xml:id="br0">
      <inkml:brushProperty name="width" value="0.05" units="cm"/>
      <inkml:brushProperty name="height" value="0.05" units="cm"/>
      <inkml:brushProperty name="color" value="#E71224"/>
    </inkml:brush>
  </inkml:definitions>
  <inkml:trace contextRef="#ctx0" brushRef="#br0">63 43 14663,'0'0'7294,"12"-7"-7222,-1 1 25,1 0 0,1 1 0,-1 1 0,1 0 1,25-5-1,-34 8-20,0 1 0,1 0 0,-1 0-1,1 0 1,-1 0 0,1 1 0,-1-1 0,0 1 0,1 0 0,-1 0 0,6 3 0,-7-2-25,-1-1 1,0 1 0,1 0-1,-1 0 1,0-1 0,0 1-1,0 1 1,0-1 0,-1 0-1,1 0 1,0 1 0,-1-1-1,0 1 1,1-1 0,-1 1-1,0 0 1,0 0 0,-1-1-1,1 1 1,0 3 0,0 2-6,0 0 0,-1-1 0,0 1 0,0-1 1,-1 1-1,0 0 0,0-1 0,0 1 0,-1-1 1,0 0-1,-1 1 0,0-1 0,0 0 0,0-1 0,-1 1 1,0 0-1,-9 9 0,-6 6 26,-1 0 0,-2-2 0,-32 25 0,-23 23 418,68-60-323,6-6-72,1-1 1,0 1 0,-1 0 0,1 1-1,0-1 1,0 0 0,0 0 0,0 1 0,1-1-1,-1 1 1,-1 3 0,34-6 341,250-23-12,-119 6-367,-151 14 482,-3 0-2055</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0"/>
    </inkml:context>
    <inkml:brush xml:id="br0">
      <inkml:brushProperty name="width" value="0.05" units="cm"/>
      <inkml:brushProperty name="height" value="0.05" units="cm"/>
      <inkml:brushProperty name="color" value="#E71224"/>
    </inkml:brush>
  </inkml:definitions>
  <inkml:trace contextRef="#ctx0" brushRef="#br0">262 0 2385,'0'0'8948,"-42"12"-4826,29-12-3381,0 1-1,0 0 1,0 1 0,-14 4-1,18-3-623,0 0 1,0 0-1,0 1 0,0 0 0,0 1 1,1 0-1,0 0 0,0 1 0,0 0 0,1 0 1,0 1-1,0 0 0,0 0 0,1 0 1,0 1-1,-8 15 0,14-21-141,14-3-5112,5-2-1523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1"/>
    </inkml:context>
    <inkml:brush xml:id="br0">
      <inkml:brushProperty name="width" value="0.05" units="cm"/>
      <inkml:brushProperty name="height" value="0.05" units="cm"/>
      <inkml:brushProperty name="color" value="#E71224"/>
    </inkml:brush>
  </inkml:definitions>
  <inkml:trace contextRef="#ctx0" brushRef="#br0">140 53 8420,'0'0'8959,"-21"-5"-3864,21 4-5072,0-1 1,0 0-1,0 1 0,0-1 0,0 0 0,0 0 1,1 1-1,-1-1 0,0 1 0,1-1 0,-1 0 0,1 1 1,0-1-1,-1 1 0,1-1 0,0 1 0,0 0 1,0-1-1,0 1 0,0 0 0,1-1 0,-1 1 1,2-1-1,1 0-21,0 1 0,0-1-1,1 1 1,-1 0 0,1 0 0,-1 1 0,1 0 0,4-1 0,2 0 11,0 1 0,0-1 0,-1 2 0,1 0 1,0 0-1,12 3 0,-20-3-16,0 0 0,0 0 0,0 1-1,0-1 1,-1 1 0,1-1 0,-1 1 0,1 0 0,-1 0 0,0 0 0,1 0 0,-1 1-1,0-1 1,0 1 0,-1-1 0,1 1 0,0-1 0,-1 1 0,0 0 0,0 0 0,0 0-1,0 0 1,0 0 0,0 0 0,-1 0 0,1 4 0,1 10 1,-1 0 1,-1 0-1,-1-1 0,0 1 1,-1 0-1,0-1 0,-2 1 1,0-1-1,-1 0 0,0 0 1,-1 0-1,-15 26 1,10-21 31,-1 1 0,-1-1 0,-1-1 0,-21 25 1,25-34 24,-1-1 1,0 0-1,0 0 1,-1-1-1,-1-1 1,1 0-1,-1-1 1,-19 8 0,10-4 265,-16 6 1353,42-16-1613,1 1 0,-1-1 0,1 0 0,-1-1-1,1 1 1,-1-1 0,1 1 0,7-2 0,-8 1-25,54 2 133,207 18 1,-261-20-178,-1 0 0,1 1 0,-1-1 0,1 1-1,-1 0 1,1 0 0,-1 0 0,1 1 0,-1-1-1,0 1 1,0 0 0,0 0 0,0 0 0,0 0 0,5 5-1,-6-6 140,0 1-840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3"/>
    </inkml:context>
    <inkml:brush xml:id="br0">
      <inkml:brushProperty name="width" value="0.05" units="cm"/>
      <inkml:brushProperty name="height" value="0.05" units="cm"/>
      <inkml:brushProperty name="color" value="#E71224"/>
    </inkml:brush>
  </inkml:definitions>
  <inkml:trace contextRef="#ctx0" brushRef="#br0">23 50 9412,'0'0'8268,"-3"-8"-7412,-13-25-87,12 25 23,7 63-545,2 0 1,15 63-1,-6-44-252,-14-72-58,18 79-26,0-43-1970,-17-35 1433,1 0 1,0-1 0,0 1 0,0-1 0,1 0 0,-1 0-1,0 1 1,1-1 0,4 2 0,6 1-5519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2"/>
    </inkml:context>
    <inkml:brush xml:id="br0">
      <inkml:brushProperty name="width" value="0.05" units="cm"/>
      <inkml:brushProperty name="height" value="0.05" units="cm"/>
      <inkml:brushProperty name="color" value="#E71224"/>
    </inkml:brush>
  </inkml:definitions>
  <inkml:trace contextRef="#ctx0" brushRef="#br0">233 62 7555,'0'0'11222,"8"-6"-10177,25-22-351,-32 27-582,0 1-1,0-1 1,0 0-1,0 1 1,0-1 0,-1 0-1,1 1 1,0-1-1,-1 0 1,1 0 0,0 0-1,-1 0 1,1 0-1,-1 0 1,0 0 0,1 0-1,-1 0 1,0 0-1,1 0 1,-1-2 0,0 3-70,-1-1 1,1 1-1,0-1 1,-1 1 0,1-1-1,-1 1 1,1-1 0,-1 1-1,1-1 1,-1 1 0,1 0-1,-1-1 1,1 1-1,-1 0 1,1-1 0,-1 1-1,0 0 1,1 0 0,-1 0-1,0 0 1,1-1-1,-1 1 1,0 0 0,-36 0 160,32 2-193,0-1 0,0 1 0,0 0 0,0 0 0,0 1 0,1-1 0,-1 1 1,1 0-1,0 0 0,0 1 0,0-1 0,-5 7 0,-41 53 276,47-59-250,-11 18 65,0 1 1,2 0-1,0 1 0,2 0 0,0 1 0,2 0 0,1 1 1,1-1-1,-3 31 0,1 28 251,5 129 0,2-38-278,-1-131-89,0-19 24,0 1 0,2 0 1,6 46-1,-3-64-4,-1 0 0,1-1-1,0 0 1,0 1 0,1-1 0,0 0 0,1-1 0,-1 1 0,1-1 0,0 0 0,1 0-1,-1 0 1,1-1 0,1 0 0,-1 0 0,1-1 0,-1 1 0,12 4 0,-3-2-661,0-1 0,0 0 0,0-1 0,1-1 0,0 0 0,0-1 0,0-1 0,18 1 0,3-3-3167,0 0-2393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3"/>
    </inkml:context>
    <inkml:brush xml:id="br0">
      <inkml:brushProperty name="width" value="0.05" units="cm"/>
      <inkml:brushProperty name="height" value="0.05" units="cm"/>
      <inkml:brushProperty name="color" value="#E71224"/>
    </inkml:brush>
  </inkml:definitions>
  <inkml:trace contextRef="#ctx0" brushRef="#br0">132 153 7235,'0'0'7566,"7"-18"-6048,24-54-114,-30 67-1084,1 1 1,-1 0 0,0-1-1,0 1 1,0-1 0,0 1-1,-1-1 1,0-4-1,0 8-208,0 0-1,0 1 0,0-1 0,0 0 1,0 1-1,0-1 0,0 0 0,0 1 1,0-1-1,-1 0 0,1 1 0,0-1 1,0 1-1,-1-1 0,1 1 0,0-1 1,-1 0-1,1 1 0,-1-1 0,1 1 1,-1 0-1,1-1 0,-1 1 0,1-1 0,-1 1 1,1 0-1,-1-1 0,1 1 0,-1 0 1,0 0-1,1-1 0,-1 1 0,0 0 1,0 0-1,-1 43 1268,4-19-1131,1 0 0,1-1 0,1 0-1,1 0 1,1 0 0,11 23 0,-5-12-132,15 61-1,-18-14-68,-3 0 0,-7 156 0,-2-100-68,1-110 13,-2 0-1,0-1 0,-1 1 0,-2-1 0,-1 0 0,-1-1 0,-19 44 0,4-23-125,-2-1 0,-2-1-1,-35 43 1,62-86 114,-34 37-1084,32-36 654,0-1 1,1 0-1,-1 0 0,0 0 1,0 0-1,1 0 0,-1 0 1,0 0-1,0 0 0,0-1 1,0 1-1,0-1 0,-3 1 1,0-2-3577</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4"/>
    </inkml:context>
    <inkml:brush xml:id="br0">
      <inkml:brushProperty name="width" value="0.05" units="cm"/>
      <inkml:brushProperty name="height" value="0.05" units="cm"/>
      <inkml:brushProperty name="color" value="#E71224"/>
    </inkml:brush>
  </inkml:definitions>
  <inkml:trace contextRef="#ctx0" brushRef="#br0">5 22 14823,'0'0'9449,"-4"0"-9072,326 4 2044,-212-4-2388,-97 0-38,27 1 0,1-2-1,-1-1 1,1-2-1,64-16 1,-104 20-35,-209 24-399,88-7 451,65-9-15,23-3 23,-62 2 1,92-7-96,6 0 3,58 0 43,0-2 1,87-16-1,-99 5 26,-36 9-22,1 0 0,0 1-1,29-3 1,-43 6-47,-28 0-389,-38 4-488,-125 22 0,39-3-6264,114-20-612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5"/>
    </inkml:context>
    <inkml:brush xml:id="br0">
      <inkml:brushProperty name="width" value="0.05" units="cm"/>
      <inkml:brushProperty name="height" value="0.05" units="cm"/>
      <inkml:brushProperty name="color" value="#E71224"/>
    </inkml:brush>
  </inkml:definitions>
  <inkml:trace contextRef="#ctx0" brushRef="#br0">159 117 12614,'0'0'3761,"0"-16"-2178,0-41-369,0 13 3956,0 48-4941,-32 118 611,-14 71 113,10 42-290,-8 348 0,52-302-507,12-2-1,70 344 1,-75-546-169,3-2 1,30 76-1,-31-108-55,2-1-1,1-1 0,3 0 0,47 64 0,-59-90-43,23 30-591,79 81 0,-102-116 100,0 0 0,1-1-1,0 0 1,0 0 0,0-2-1,1 1 1,1-2-1,-1 0 1,1 0 0,0-1-1,0-1 1,28 5 0,28-7-6030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6"/>
    </inkml:context>
    <inkml:brush xml:id="br0">
      <inkml:brushProperty name="width" value="0.05" units="cm"/>
      <inkml:brushProperty name="height" value="0.05" units="cm"/>
      <inkml:brushProperty name="color" value="#E71224"/>
    </inkml:brush>
  </inkml:definitions>
  <inkml:trace contextRef="#ctx0" brushRef="#br0">33 120 13206,'0'0'6099,"-5"-18"-4573,-8-33-573,-2 0 2656,25 78-2592,1-1 0,2-1 0,26 42 0,17 35-512,-1 25-359,-6 2-1,-6 2 1,-6 2 0,-5 2 0,17 170 0,-40-214-118,-3 1 1,-9 117 0,-2-154-26,-2 1 1,-3-1 0,-2-1-1,-38 106 1,-123 190-69,77-168-396,89-169-216,-12 27 988,11-13-8012,9-34 2845</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4T05:09:25.287"/>
    </inkml:context>
    <inkml:brush xml:id="br0">
      <inkml:brushProperty name="width" value="0.05" units="cm"/>
      <inkml:brushProperty name="height" value="0.05" units="cm"/>
      <inkml:brushProperty name="color" value="#E71224"/>
    </inkml:brush>
  </inkml:definitions>
  <inkml:trace contextRef="#ctx0" brushRef="#br0">192 0 12630,'0'0'9409,"-3"4"-9158,1 2-169,0 0 0,0 0 0,0 1 0,1-1 1,-1 1-1,2-1 0,-1 1 0,1-1 0,0 1 0,0 0 0,1-1 0,0 1 0,0-1 0,2 7 0,2 20 117,11 143-1199,-8 244-1,-14-377-10,6-42 922,0 1-1,0-1 1,0 0 0,-1 1 0,1-1 0,-1 0 0,1 0-1,0 1 1,-1-1 0,0 0 0,1 0 0,-1 0 0,0 0-1,0 0 1,0 0 0,1 0 0,-1 0 0,0 0 0,0 0-1,0 0 1,-1 0 0,1-1 0,0 1 0,0 0 0,0-1-1,-1 1 1,0 0 0,-1-2 100,1-1-1,0 1 1,0-1-1,0 1 1,0-1-1,0 1 1,0-1-1,0 0 1,1 0-1,-1 0 1,1 0-1,-1 0 1,1-1-1,0 1 1,0 0 0,0 0-1,0-1 1,0 1-1,0-4 1,-3-2 111,-5-12 262,-44-85 1345,47 94-1378,-1 0 0,-1 1 0,1 0 0,-1 1 0,-1-1-1,0 2 1,-12-10 0,21 18-317,0 0 0,0 0 0,0 0 0,0-1 0,-1 1 0,1 0 0,0 0 0,0 0 0,0 0 0,-1 0-1,1 0 1,0 0 0,0 0 0,0 0 0,-1 0 0,1 0 0,0 0 0,0 0 0,0 0 0,-1 0 0,1 0 0,0 1 0,0-1 0,0 0 0,0 0 0,-1 0 0,1 0 0,0 0-1,0 0 1,0 0 0,0 1 0,-1-1 0,1 0 0,0 0 0,0 0 0,0 0 0,0 1 0,0-1 0,0 0 0,0 0 0,0 0 0,0 0 0,-1 1 0,1-1 0,0 0 0,0 0-1,0 0 1,0 1 0,-3 19 379,2 28-750,1-40 511,1 7-148,-1 0 0,2 0 0,0-1 1,0 1-1,2-1 0,9 27 0,-11-35-24,1 1 0,1 0 0,-1-1 0,1 0 0,0 0 0,1 0 0,-1 0 0,1-1-1,0 1 1,1-1 0,-1-1 0,1 1 0,0-1 0,0 0 0,0 0 0,7 2 0,-9-4-2,0-1 1,1 1-1,-1-1 0,0-1 0,0 1 0,1 0 1,-1-1-1,0 0 0,1 0 0,-1-1 1,0 1-1,1-1 0,-1 0 0,0 0 1,0 0-1,0 0 0,0-1 0,0 0 0,0 0 1,0 0-1,0 0 0,-1 0 0,1-1 1,-1 0-1,6-5 0,5-6 2,0-1 1,-1-1-1,-1 0 1,11-21-1,-12 21-1,69-108-3472,-75 112-518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4.394"/>
    </inkml:context>
    <inkml:brush xml:id="br0">
      <inkml:brushProperty name="width" value="0.05" units="cm"/>
      <inkml:brushProperty name="height" value="0.05" units="cm"/>
    </inkml:brush>
  </inkml:definitions>
  <inkml:trace contextRef="#ctx0" brushRef="#br0">1 1 13158,'0'0'6560,"7"3"-6229,10 3-241,0 0-1,1-2 0,0 0 1,0-1-1,0-1 1,0-1-1,0 0 1,24-3-1,-18 2-310,-24 0 123,1 0-1,-1 0 1,1-1-1,-1 1 1,1 0-1,-1 0 0,1 0 1,0 1-1,-1-1 1,1 0-1,-1 0 0,1 0 1,-1 0-1,1 0 1,-1 1-1,1-1 0,-1 0 1,1 0-1,-1 1 1,1-1-1,-1 0 0,1 1 1,-1-1-1,0 1 1,1-1-1,0 1 1,0 11-6498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4.766"/>
    </inkml:context>
    <inkml:brush xml:id="br0">
      <inkml:brushProperty name="width" value="0.05" units="cm"/>
      <inkml:brushProperty name="height" value="0.05" units="cm"/>
    </inkml:brush>
  </inkml:definitions>
  <inkml:trace contextRef="#ctx0" brushRef="#br0">0 1 13686,'0'0'5907,"58"21"-5699,-30-21-128,1 0-64,0 0-16,0 0-416,-1 0-1921,4 0-3106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5.124"/>
    </inkml:context>
    <inkml:brush xml:id="br0">
      <inkml:brushProperty name="width" value="0.05" units="cm"/>
      <inkml:brushProperty name="height" value="0.05" units="cm"/>
    </inkml:brush>
  </inkml:definitions>
  <inkml:trace contextRef="#ctx0" brushRef="#br0">60 0 13622,'0'0'8129,"-5"3"-7721,1 0-332,0 0-1,1 0 0,-1 1 1,0-1-1,1 1 0,0 0 1,0 0-1,0 0 0,0 0 1,0 0-1,1 1 0,0-1 1,0 1-1,-2 8 0,2-5 14,0 0-1,0 0 0,1 0 0,1 1 0,-1-1 0,1 0 1,0 0-1,1 1 0,2 9 0,-2-16-90,-1 1-1,1-1 1,0 0-1,0 1 1,0-1 0,1 0-1,-1 0 1,0 0 0,1 0-1,-1 0 1,1 0-1,0-1 1,0 1 0,0 0-1,0-1 1,0 1-1,0-1 1,0 0 0,0 0-1,0 0 1,1 0-1,-1 0 1,0 0 0,1-1-1,2 2 1,8 0-17,-1-1 0,1 0-1,22 0 1,-22-2 17,-8 1 8,-1-1 0,1 0 0,-1-1-1,0 1 1,1-1 0,-1 0 0,0 0 0,0 0 0,0-1 0,0 0 0,-1 1 0,1-1 0,-1 0 0,1-1 0,-1 1 0,0-1 0,0 1 0,-1-1 0,5-8 0,-4 8 78,-1 0 1,1 0-1,-1 0 1,0 0-1,0 0 1,-1-1-1,0 1 1,1-1-1,-1 1 1,-1-1 0,1 1-1,-1-1 1,1 0-1,-2 1 1,1-1-1,0 0 1,-1 1-1,0-1 1,0 1-1,-2-7 1,0 8-37,1 0 0,-1 0 0,0 0 0,-1 1 0,1-1 0,0 1 0,-1 0 0,1 0 0,-1 0 0,0 0-1,0 0 1,0 1 0,0 0 0,0 0 0,0 0 0,-6-1 0,3 1-386,-1 0-1,0 0 1,1 0 0,-1 1-1,0 0 1,1 1-1,-1 0 1,-10 2 0,3 7-3859,0 4-3054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8.352"/>
    </inkml:context>
    <inkml:brush xml:id="br0">
      <inkml:brushProperty name="width" value="0.05" units="cm"/>
      <inkml:brushProperty name="height" value="0.05" units="cm"/>
    </inkml:brush>
  </inkml:definitions>
  <inkml:trace contextRef="#ctx0" brushRef="#br0">1 37 11797,'0'0'8335,"12"-4"-8244,63-9-153,112-5 1,-167 17-185,2 0-2908,-16 1-97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4"/>
    </inkml:context>
    <inkml:brush xml:id="br0">
      <inkml:brushProperty name="width" value="0.05" units="cm"/>
      <inkml:brushProperty name="height" value="0.05" units="cm"/>
      <inkml:brushProperty name="color" value="#E71224"/>
    </inkml:brush>
  </inkml:definitions>
  <inkml:trace contextRef="#ctx0" brushRef="#br0">4 114 10853,'0'0'7497,"5"-19"-6601,14-57-152,-14 57 380,-5 32-1015,5 566 411,-5-579-386,24-31 92,-12 15-222,0 1-1,1-1 0,29-24 0,-38 37-7,-1-1 0,1 1 0,1 0 0,-1 0 0,0 1 1,1-1-1,-1 1 0,1 0 0,0 0 0,-1 0 0,1 1 0,0 0 0,0 0 0,0 0 0,0 0 1,0 1-1,1 0 0,-1 0 0,0 0 0,9 2 0,-11 0-4,-1-1 0,1 0 0,-1 1 0,0 0 0,1 0 0,-1 0 0,0 0 0,0 0 0,0 0 0,0 0 0,-1 1 0,1-1 0,-1 1 0,1-1-1,-1 1 1,0-1 0,0 1 0,0 0 0,0 0 0,-1 0 0,1-1 0,0 6 0,1 10-38,-1 0 0,-1 27 0,0-29 36,0-10 8,0 1 1,0-1 0,-1 0 0,0 0 0,0 0 0,0 0 0,-1-1-1,0 1 1,0 0 0,-1-1 0,0 1 0,1-1 0,-2 0 0,1 0-1,-1 0 1,1 0 0,-1 0 0,-1-1 0,-5 6 0,3-5 43,0-1 0,-1 0 0,1 0 1,-1 0-1,0-1 0,0 0 0,0 0 0,0-1 1,-1 0-1,1-1 0,0 0 0,-1 0 1,-10-1-1,11 0 6,1 0 1,0-1-1,0 0 0,0-1 1,0 1-1,0-1 0,0-1 1,0 1-1,1-1 0,-1 0 1,1-1-1,-11-7 0,11 8-49,-3-4 90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8.685"/>
    </inkml:context>
    <inkml:brush xml:id="br0">
      <inkml:brushProperty name="width" value="0.05" units="cm"/>
      <inkml:brushProperty name="height" value="0.05" units="cm"/>
    </inkml:brush>
  </inkml:definitions>
  <inkml:trace contextRef="#ctx0" brushRef="#br0">58 26 10917,'0'0'8519,"-3"-6"-7858,-9-12-358,12 18-297,0 0-1,-1-1 1,1 1-1,0 0 0,0 0 1,0 0-1,-1 0 1,1 0-1,0 0 0,0 0 1,-1 0-1,1 0 1,0 0-1,0 0 0,-1 0 1,1 0-1,0 0 0,0 0 1,0 0-1,-1 0 1,1 0-1,0 0 0,0 0 1,-1 0-1,1 0 1,0 0-1,0 0 0,0 0 1,-1 1-1,1-1 1,0 0-1,0 0 0,0 0 1,-1 0-1,1 0 1,0 1-1,0-1 0,0 0 1,0 0-1,0 0 1,-1 1-1,-1 5 117,0 0 1,0 1-1,1-1 1,-1 0-1,0 12 1,-16 181 1087,14-66-7825,4-104-570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19.869"/>
    </inkml:context>
    <inkml:brush xml:id="br0">
      <inkml:brushProperty name="width" value="0.05" units="cm"/>
      <inkml:brushProperty name="height" value="0.05" units="cm"/>
    </inkml:brush>
  </inkml:definitions>
  <inkml:trace contextRef="#ctx0" brushRef="#br0">224 26 11493,'0'0'8946,"-4"-5"-8207,2 3-962,-9-15 1654,6 15-478,3 13-609,5 7-129,1 0 1,0-1-1,1 1 0,1-1 1,12 25-1,11 31-80,-23-53-113,13 37 14,-3 1 1,15 96-1,-31-154-31,0 0 0,0 0 0,0 0 0,0 0 0,0 0 0,0 0 0,1 0 0,-1 0 0,0 0 0,0 0 1,0 0-1,0 0 0,0 0 0,0 0 0,1 0 0,-1 0 0,0 0 0,0 0 0,2-30-27,-6-46-207,-4 40 203,5 21 13,0-1 0,-1 1-1,0 0 1,-2 0-1,0 0 1,-11-19-1,16 32 12,0 0 0,0 1 0,-1-1 0,1 1-1,-1-1 1,0 1 0,1 0 0,-1 0 0,0-1 0,0 1 0,1 1-1,-1-1 1,0 0 0,0 0 0,0 1 0,0-1 0,0 1 0,0-1-1,0 1 1,0 0 0,0 0 0,-1 0 0,1 0 0,0 0 0,0 0 0,0 1-1,0-1 1,0 1 0,0-1 0,0 1 0,0 0 0,0 0 0,-3 2-1,-3 2-8,0 0-1,0 0 1,0 1 0,1 0-1,-12 12 1,0 3 12,0 1 1,2 1 0,1 0-1,1 1 1,0 0 0,2 2 0,1-1-1,1 2 1,2-1 0,-10 40-1,19-66-37,0 1 0,0 0 1,-1 0-1,1-1 0,0 1 0,0 0 0,0 0 0,0 0 0,0-1 0,0 1 0,0 0 0,0 0 0,0 0 0,1-1 0,-1 1 0,0 0 0,0 0 0,1-1 0,-1 1 0,0 0 0,1 0 0,-1-1 1,1 1-1,0 0 0,15-3-2298,18-24-4460,-12 1-2260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1.304"/>
    </inkml:context>
    <inkml:brush xml:id="br0">
      <inkml:brushProperty name="width" value="0.05" units="cm"/>
      <inkml:brushProperty name="height" value="0.05" units="cm"/>
    </inkml:brush>
  </inkml:definitions>
  <inkml:trace contextRef="#ctx0" brushRef="#br0">34 33 10949,'0'0'9279,"-6"-6"-8311,-16-15-333,17 15-357,10 7 5,1 1-168,0 0 1,0 1-1,0-1 1,0 1-1,-1 0 1,1 1-1,-1-1 1,0 1-1,5 5 1,49 49 256,-31-29-315,-10-11-71,-2 2 0,22 30 0,-10-10-3473,-25-35 2796</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1.682"/>
    </inkml:context>
    <inkml:brush xml:id="br0">
      <inkml:brushProperty name="width" value="0.05" units="cm"/>
      <inkml:brushProperty name="height" value="0.05" units="cm"/>
    </inkml:brush>
  </inkml:definitions>
  <inkml:trace contextRef="#ctx0" brushRef="#br0">188 1 10837,'0'0'8852,"-101"86"-8388,84-49-96,3-1-47,0-1-305,2-3 16,2-4-32,3-6-145,0-5-431,4-8-592,1-3-513</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2.033"/>
    </inkml:context>
    <inkml:brush xml:id="br0">
      <inkml:brushProperty name="width" value="0.05" units="cm"/>
      <inkml:brushProperty name="height" value="0.05" units="cm"/>
    </inkml:brush>
  </inkml:definitions>
  <inkml:trace contextRef="#ctx0" brushRef="#br0">1 69 10981,'0'0'7860,"21"-6"-7220,15 4-144,7-5-320,10-1-176,7-3-32,-2 2 16,-3 1-176,-5 1-944,-4 3-1746,-10-3-1632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4.337"/>
    </inkml:context>
    <inkml:brush xml:id="br0">
      <inkml:brushProperty name="width" value="0.05" units="cm"/>
      <inkml:brushProperty name="height" value="0.05" units="cm"/>
    </inkml:brush>
  </inkml:definitions>
  <inkml:trace contextRef="#ctx0" brushRef="#br0">1 37 12182,'0'0'9196,"0"-6"-8289,0-18-259,0 17-309,0 24-158,0 288 1658,0-174-7781,14-133-4332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4.678"/>
    </inkml:context>
    <inkml:brush xml:id="br0">
      <inkml:brushProperty name="width" value="0.05" units="cm"/>
      <inkml:brushProperty name="height" value="0.05" units="cm"/>
    </inkml:brush>
  </inkml:definitions>
  <inkml:trace contextRef="#ctx0" brushRef="#br0">1 13 13142,'0'0'7603,"0"-13"-7603,2 13-592,1 0-928,1 7-2242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5.117"/>
    </inkml:context>
    <inkml:brush xml:id="br0">
      <inkml:brushProperty name="width" value="0.05" units="cm"/>
      <inkml:brushProperty name="height" value="0.05" units="cm"/>
    </inkml:brush>
  </inkml:definitions>
  <inkml:trace contextRef="#ctx0" brushRef="#br0">0 43 11429,'0'0'9116,"8"-6"-8595,-3 2-366,0 0 1,1 0-1,0 0 0,0 1 1,0 0-1,0 0 1,0 1-1,1 0 1,-1 0-1,1 0 1,0 1-1,-1-1 0,1 2 1,9-1-1,-14 1-143,0 0-1,-1 0 0,1 1 0,0-1 0,0 0 1,-1 1-1,1-1 0,0 1 0,-1 0 0,1-1 0,-1 1 1,1 0-1,0 0 0,-1 0 0,0 0 0,1 0 1,-1 1-1,0-1 0,0 0 0,1 1 0,-1-1 1,0 1-1,0-1 0,-1 1 0,1-1 0,0 1 0,0-1 1,-1 1-1,1 0 0,-1 0 0,1-1 0,-1 1 1,0 0-1,0 0 0,0-1 0,0 1 0,0 0 1,0 0-1,0 0 0,-1-1 0,0 3 0,1 3-12,-1 0 0,-1 0 0,0 0 0,0 0 0,0 0 0,-1-1 0,1 1-1,-2-1 1,-4 9 0,3-10 4,0 1-1,0 0 0,1 1 0,0-1 1,1 1-1,-1 0 0,1 0 1,0 0-1,1 0 0,0 0 0,0 1 1,0-1-1,0 14 0,2-20-2,0 0-1,1 1 0,-1-1 0,1 0 1,-1 0-1,1 0 0,-1 0 1,1 0-1,0 0 0,0 0 0,-1 0 1,1 0-1,0 0 0,0 0 1,0 0-1,0-1 0,0 1 0,0 0 1,0-1-1,0 1 0,0 0 1,2 0-1,35 13-74,-17-6 110,-17-6-28,0 0-1,0 1 1,0-1-1,-1 1 1,1 0-1,-1 0 1,1 1-1,-1-1 0,0 1 1,-1-1-1,4 6 1,-6-8-5,1 0 0,-1 0 0,1 0 0,-1 0 0,1 0 0,-1 0 0,0 1 0,0-1 0,0 0 0,0 0 0,1 0 1,-2 0-1,1 0 0,0 1 0,0-1 0,0 0 0,0 0 0,-1 0 0,1 0 0,0 0 0,-1 0 0,1 0 0,-1 1 0,0-1 0,1-1 0,-1 1 0,0 0 0,1 0 0,-1 0 0,0 0 0,0 0 1,0-1-1,0 1 0,0 0 0,0-1 0,0 1 0,0-1 0,0 1 0,0-1 0,0 1 0,0-1 0,0 0 0,0 1 0,-1-1 0,1 0 0,0 0 0,-1 0 0,-104 23-18,62-20-8436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5.524"/>
    </inkml:context>
    <inkml:brush xml:id="br0">
      <inkml:brushProperty name="width" value="0.05" units="cm"/>
      <inkml:brushProperty name="height" value="0.05" units="cm"/>
    </inkml:brush>
  </inkml:definitions>
  <inkml:trace contextRef="#ctx0" brushRef="#br0">154 7 14086,'0'0'9069,"-14"-7"-8741,13 13-188,0-1 0,0 1 0,1-1 1,-1 0-1,1 1 0,0-1 0,1 1 0,1 9 1,6 12 67,1-1 0,2 0 0,19 36 0,13 30-155,-37-74-101,0 0 0,-1 0 0,-1 1 0,-1 0 0,-1 0 0,0 0 0,-2 0 0,0 0 0,-3 21 0,2-35-135,-1 1-1,0 0 1,0-1-1,-1 1 1,1-1-1,-1 0 1,0 0-1,-1 0 1,1 0-1,-1-1 1,0 1-1,0-1 1,-1 0-1,1 0 1,-1 0-1,0-1 1,0 0-1,0 1 1,-9 3-1,-5 2-1709,-1-1 0,0-1-1,0 0 1,-26 4-1,-13-1-6918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6.121"/>
    </inkml:context>
    <inkml:brush xml:id="br0">
      <inkml:brushProperty name="width" value="0.05" units="cm"/>
      <inkml:brushProperty name="height" value="0.05" units="cm"/>
    </inkml:brush>
  </inkml:definitions>
  <inkml:trace contextRef="#ctx0" brushRef="#br0">165 37 8756,'0'0'7804,"-5"-6"-6692,-18-19-138,23 25-936,-1-1 1,0 1-1,1-1 1,-1 1-1,0-1 1,0 1-1,1-1 1,-1 1-1,0 0 0,0-1 1,0 1-1,0 0 1,1 0-1,-1 0 1,0 0-1,0-1 1,0 1-1,0 0 1,0 1-1,0-1 1,0 0-1,1 0 0,-1 0 1,0 0-1,0 1 1,0-1-1,0 0 1,1 1-1,-1-1 1,0 1-1,-1 0 1,-16 17 504,17-16-474,-9 12 126,1 1 0,1 0-1,0 0 1,1 1 0,0 0 0,2 0-1,0 1 1,0 0 0,-1 17-1,-2 18 218,0 87-1,6-98-422,0-18 48,2 0 1,0 0-1,1 0 0,8 41 1,-8-58-74,1-1 0,0 0 1,0 0-1,0 1 0,0-1 0,1 0 0,0-1 0,0 1 1,0-1-1,0 1 0,1-1 0,0 0 0,0 0 0,0 0 1,0-1-1,1 1 0,-1-1 0,1 0 0,0-1 1,0 1-1,0-1 0,0 0 0,0 0 0,1 0 0,5 0 1,12 2-928,0-1 0,1-1-1,24-1 1,29-5-5440,-26-5-2644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5"/>
    </inkml:context>
    <inkml:brush xml:id="br0">
      <inkml:brushProperty name="width" value="0.05" units="cm"/>
      <inkml:brushProperty name="height" value="0.05" units="cm"/>
      <inkml:brushProperty name="color" value="#E71224"/>
    </inkml:brush>
  </inkml:definitions>
  <inkml:trace contextRef="#ctx0" brushRef="#br0">0 204 5442,'0'0'11654,"0"-38"-10069,1-44 40,0 41-1979,0-1-4335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26.757"/>
    </inkml:context>
    <inkml:brush xml:id="br0">
      <inkml:brushProperty name="width" value="0.05" units="cm"/>
      <inkml:brushProperty name="height" value="0.05" units="cm"/>
    </inkml:brush>
  </inkml:definitions>
  <inkml:trace contextRef="#ctx0" brushRef="#br0">10 15 11925,'0'0'6227,"23"-3"-5877,74-8 114,-93 11-416,0 0-1,0 0 1,1 0 0,-1 1-1,0-1 1,0 1 0,0 0-1,0 0 1,0 0-1,0 1 1,-1-1 0,1 1-1,4 3 1,-6-4 2,0 1 1,0 0-1,0-1 0,0 1 1,-1 0-1,1 0 0,-1 1 0,1-1 1,-1 0-1,0 0 0,1 1 1,-1-1-1,-1 1 0,1-1 1,1 5-1,-1-3 48,-1 0 1,0 0 0,0 0-1,0 0 1,0 0 0,-1 0-1,1 1 1,-1-1-1,0 0 1,0 0 0,0 0-1,-1-1 1,0 1 0,1 0-1,-1 0 1,-1-1-1,1 1 1,0-1 0,-6 5-1,-16 14 548,-1-1 0,0-1-1,-2-1 1,-1-2-1,-30 15 1,57-31-379,37-1 80,12 0-603,0-2-1,0-3 1,0-1 0,63-18 0,-81 16-916,36-12-5401,-50 14 674</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49.887"/>
    </inkml:context>
    <inkml:brush xml:id="br0">
      <inkml:brushProperty name="width" value="0.05" units="cm"/>
      <inkml:brushProperty name="height" value="0.05" units="cm"/>
    </inkml:brush>
  </inkml:definitions>
  <inkml:trace contextRef="#ctx0" brushRef="#br0">436 199 8740,'0'0'11752,"-7"-13"-7353,5 6-4177,1 1-1,0-1 0,0 1 0,1-1 0,0 1 1,0-8-1,0 10-121,0-119-44,0 122-52,1 1-1,-1 0 1,0 0-1,0 0 1,0 0-1,0 0 1,0-1 0,0 1-1,0 0 1,0 0-1,0 0 1,0 0-1,0 0 1,0 0-1,0-1 1,0 1-1,0 0 1,0 0-1,0 0 1,0 0 0,0 0-1,0 0 1,-1-1-1,1 1 1,0 0-1,0 0 1,0 0-1,0 0 1,0 0-1,0 0 1,0 0-1,0-1 1,0 1 0,-1 0-1,1 0 1,0 0-1,0 0 1,0 0-1,0 0 1,0 0-1,0 0 1,-1 0-1,1 0 1,0 0 0,0 0-1,0 0 1,0 0-1,0 0 1,-1 0-1,1 0 1,0 0-1,0 0 1,0 0-1,0 0 1,0 0-1,0 0 1,-1 0 0,1 0-1,0 0 1,0 0-1,0 0 1,0 0-1,0 0 1,0 1-1,0-1 1,-1 0-1,1 0 1,-11 13 32,-10 17-75,-26 54 48,-58 77 0,75-121-2,-1-1 1,-2-1-1,-65 56 1,95-92-11,2 0 3,-1 0 1,0 0-1,0 0 1,0-1-1,0 1 1,0-1-1,0 1 1,0-1-1,-1 0 1,1 0-1,0 0 1,-1 0-1,1 0 1,-1-1-1,-3 2 1,6-3-7,0 0-1,0 1 1,-1-1-1,1 1 1,0-1-1,0 0 1,0 1-1,-1-1 1,1 1-1,0-1 1,0 0-1,0 1 1,0-1 0,0 0-1,0 1 1,0-1-1,1 1 1,-1-1-1,0 0 1,0 1-1,0-1 1,1 1-1,-1-1 1,0 0 0,0 1-1,1-1 1,-1 1-1,1-1 1,-1 1-1,0-1 1,1 1-1,-1 0 1,1-1-1,-1 1 1,1-1-1,-1 1 1,1 0 0,0 0-1,-1-1 1,1 1-1,-1 0 1,1 0-1,0-1 1,-1 1-1,1 0 1,-1 0-1,1 0 1,0 0-1,-1 0 1,1 0 0,0 0-1,-1 0 1,1 0-1,-1 1 1,1-1-1,0 0 1,9 2-5,0 1 0,0-1 0,-1 2 0,1-1 1,-1 1-1,0 1 0,0-1 0,-1 2 0,14 9 1,-10-6-20,-1-2 0,1 0 1,1 0-1,24 9 1,-29-14 6,1 0-1,-1-1 1,0 0 0,0 0 0,1-1 0,-1 0 0,0 0 0,0-1 0,1 0-1,-1-1 1,0 0 0,0 0 0,0 0 0,-1-1 0,1 0 0,0-1 0,-1 0-1,0 0 1,12-9 0,-8 4 21,-1-1 0,0 1 0,0-2 0,-1 1-1,-1-1 1,0-1 0,0 0 0,-1 0 0,-1 0 0,0-1 0,5-13-1,-9 19 35,0 0-1,0 0 0,0-1 0,-1 1 1,0 0-1,-1-13 0,-1 19-18,1 1-1,-1-1 1,0 1 0,0 0-1,0-1 1,0 1-1,0 0 1,0 0 0,0 0-1,0 0 1,0 0-1,0 0 1,0 0 0,0 0-1,0 0 1,0 0-1,0 1 1,0-1 0,0 0-1,0 1 1,0-1-1,0 0 1,0 1-1,-1 0 1,-4 4-10,0 0 0,1 0 1,-1 0-1,1 1 0,1 0 0,-1 0 0,1 0 1,0 1-1,0 0 0,0-1 0,1 1 1,-3 11-1,1-5-1,1 2 0,1-1 0,0 0 0,0 0-1,0 26 1,3-38-5,1 0 0,-1 0 1,0-1-1,0 1 0,1 0 0,-1 0 0,1 0 0,-1 0 0,1-1 0,0 1 0,0 0 0,0-1 0,0 1 0,0 0 0,0-1 0,0 1 0,0-1 0,1 0 0,-1 1 0,1-1 0,-1 0 0,1 0 0,-1 0 0,1 0 1,0 0-1,-1 0 0,1 0 0,0-1 0,0 1 0,0-1 0,3 1 0,6 1-7,0-1-1,0 0 1,0 0 0,16-2-1,-7 0-3,-8 0 11,1-1-1,-1 0 1,0-1-1,1 0 1,-1 0-1,-1-2 1,1 0-1,-1 0 1,0-1-1,0 0 1,0-1-1,-1 0 1,0 0-1,0-1 1,-1-1-1,0 0 1,-1 0-1,1 0 1,7-14-1,-3 5-1,0-1 0,-2-1 0,0 0 0,-1 0 0,-1-1 0,-1 0 0,-1-1 0,-1 0 0,7-40 0,-10-50 488,-4 111-458,1 1 1,-1-1-1,0 1 0,1-1 1,-1 1-1,0-1 0,0 1 1,1-1-1,-1 1 0,0 0 1,0-1-1,0 1 0,0 0 0,1 0 1,-1 0-1,0-1 0,0 1 1,0 0-1,0 0 0,0 0 1,0 0-1,1 1 0,-1-1 1,0 0-1,0 0 0,0 0 0,0 1 1,0-1-1,1 1 0,-1-1 1,0 0-1,0 1 0,1-1 1,-2 2-1,-4 5-16,1 0 0,-1 0 0,1 0 0,1 1 0,0 0 0,0 0 0,0 0 0,1 0 0,0 0 0,1 1 0,-3 15 0,0 10 8,-3 58-1,7-65-24,-1 11 20,2-1-1,6 54 1,-5-81-22,1-1 0,0 1 0,1-1 1,0 1-1,0-1 0,0 0 0,2 0 1,-1 0-1,1-1 0,0 0 0,1 0 0,0 0 1,0 0-1,11 9 0,-14-14-4,0-1 0,0 1-1,0-1 1,0 0 0,0 0-1,1-1 1,-1 1 0,1-1-1,-1 1 1,1-1 0,0 0-1,0 0 1,-1-1 0,1 1-1,0-1 1,0 0 0,0 0-1,-1 0 1,1 0 0,0-1-1,0 0 1,0 0 0,-1 0-1,1 0 1,-1 0 0,1-1-1,-1 1 1,1-1 0,-1 0-1,0 0 1,0 0 0,0-1-1,4-2 1,8-9-17,0-1 1,-1-1-1,0 0 1,19-31-1,-24 33-25,15-24 19,-19 28 42,1 0 0,0 0 0,1 0 0,0 1 0,1 0 0,-1 0 0,12-9 0,-18 17-8,0 1 1,0-1 0,0 0 0,0 1 0,0-1 0,0 1 0,0-1 0,0 1 0,0 0 0,0-1-1,0 1 1,0 0 0,0 0 0,1 0 0,-1 0 0,0 0 0,0 0 0,0 0 0,0 0 0,0 0-1,0 0 1,1 1 0,-1-1 0,0 0 0,0 1 0,0-1 0,0 1 0,0-1 0,0 1 0,0 0-1,0-1 1,-1 1 0,1 0 0,0 0 0,0-1 0,0 1 0,-1 0 0,2 1 0,1 4-14,1 0 1,-1 1 0,-1-1-1,1 0 1,1 9 0,-1-6 18,4 12 12,-1 0-1,-2 0 1,0 0 0,-1 0 0,0 24-1,-3-37 7,0 0-1,0 0 1,0-1-1,-1 1 1,0 0-1,-1-1 0,0 1 1,0 0-1,-1-1 1,0 0-1,0 0 1,0 0-1,-1 0 0,0 0 1,-1-1-1,1 1 1,-7 5-1,8-10-85,0 1-1,0-1 1,0 0-1,0 0 0,-1 0 1,1-1-1,0 1 1,-1-1-1,0 0 1,1 0-1,-1 0 1,0 0-1,1-1 1,-1 1-1,0-1 1,0 0-1,1 0 1,-1 0-1,0-1 1,-6-1-1,6 1-463,0 0-1,0-1 1,0 1-1,0-1 1,0 0-1,0 0 1,1-1-1,-1 1 0,1-1 1,-6-5-1,-17-19-5438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0.216"/>
    </inkml:context>
    <inkml:brush xml:id="br0">
      <inkml:brushProperty name="width" value="0.05" units="cm"/>
      <inkml:brushProperty name="height" value="0.05" units="cm"/>
    </inkml:brush>
  </inkml:definitions>
  <inkml:trace contextRef="#ctx0" brushRef="#br0">1 89 13974,'0'0'7940,"122"-52"-7876,-81 43-64,-5 3-96,0-1-48,0 3-1361,0 0-2497,-3-3-5954</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0.923"/>
    </inkml:context>
    <inkml:brush xml:id="br0">
      <inkml:brushProperty name="width" value="0.05" units="cm"/>
      <inkml:brushProperty name="height" value="0.05" units="cm"/>
    </inkml:brush>
  </inkml:definitions>
  <inkml:trace contextRef="#ctx0" brushRef="#br0">74 514 10149,'0'0'11528,"-5"-3"-10048,3 1-1406,0 0 0,0 0 1,0 0-1,0 0 0,0 0 0,1 0 0,-1-1 0,1 1 0,0-1 0,-1 1 0,1-1 0,0 1 0,1-1 0,-1 0 1,0 1-1,1-1 0,-1 0 0,1 0 0,0 1 0,0-1 0,0 0 0,0 0 0,1 1 0,-1-1 0,1 0 1,-1 0-1,1 1 0,2-6 0,5-14 167,0 0 1,19-33-1,-12 23-14,45-114 350,-53 125-395,-1 1 1,-1-1 0,-1 0 0,-1-1-1,1-28 1,-4 49 161,-2 31-90,0-9-263,1-1 1,1 0 0,1 1 0,1-1-1,1 0 1,0 1 0,1-1 0,2-1-1,9 26 1,-9-31 8,0 0-1,-2 1 1,0 0 0,0 0-1,-1 0 1,-1 0 0,0 22-1,-2-36 5,0 1-1,0-1 0,-1 1 1,1-1-1,0 1 1,-1-1-1,1 1 0,-1-1 1,0 0-1,0 1 0,1-1 1,-1 0-1,0 1 1,0-1-1,0 0 0,0 0 1,0 0-1,-1 0 0,1 0 1,0 0-1,0 0 1,-1 0-1,1 0 0,0-1 1,-1 1-1,1-1 0,-1 1 1,1-1-1,-1 1 1,1-1-1,-1 0 0,-2 1 1,-59 0 55,44-1-86,-89-7-46,76 0-5720,56 15 1754,1-2 1,35 4 0,-10-5-4646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1.806"/>
    </inkml:context>
    <inkml:brush xml:id="br0">
      <inkml:brushProperty name="width" value="0.05" units="cm"/>
      <inkml:brushProperty name="height" value="0.05" units="cm"/>
    </inkml:brush>
  </inkml:definitions>
  <inkml:trace contextRef="#ctx0" brushRef="#br0">170 62 12598,'0'0'12491,"-13"-13"-11579,2 3-729,0 0-1,-24-16 0,33 25-169,1 1-1,-1-1 0,0 1 1,1 0-1,-1-1 1,0 1-1,1 0 1,-1 0-1,0 0 1,0 1-1,1-1 0,-1 0 1,0 1-1,1-1 1,-1 1-1,1-1 1,-1 1-1,0 0 1,1 0-1,0 0 0,-1 0 1,1 0-1,-1 0 1,1 0-1,0 0 1,0 0-1,0 0 1,0 1-1,0-1 0,0 1 1,0-1-1,-1 3 1,-25 47 187,7 23-222,19-67 18,0-1 0,0 1 0,1-1 0,-1 1 0,2-1 0,-1 1 0,1-1 1,0 1-1,3 10 0,-3-15 2,0 0 0,0 0 0,0 0 1,1 0-1,-1-1 0,1 1 0,-1 0 1,1-1-1,-1 1 0,1-1 0,0 1 0,0-1 1,0 0-1,0 1 0,0-1 0,0 0 1,0-1-1,0 1 0,0 0 0,1-1 0,-1 1 1,0-1-1,0 1 0,1-1 0,-1 0 1,0 0-1,1 0 0,-1 0 0,0-1 1,0 1-1,1-1 0,-1 1 0,3-2 0,1 0 0,0 1 0,0-1 0,0-1-1,-1 1 1,1-1 0,0 0-1,-1-1 1,0 1 0,0-1-1,0 0 1,5-5 0,-2 0 9,-1-1 1,1 0 0,-1 0 0,-1 0-1,0-1 1,-1 0 0,0 0-1,5-15 1,-10 35-9,0 0 0,1 0 0,0 0 1,1 0-1,0-1 0,0 1 0,1-1 0,0 1 0,1-1 0,0 0 0,8 13 0,-9-19 0,-1 0 0,1 0 0,0-1 0,0 1-1,0-1 1,0 0 0,0 0 0,0 0-1,0 0 1,0 0 0,0-1 0,0 1 0,0-1-1,1 0 1,-1 0 0,0 0 0,0 0-1,0-1 1,0 1 0,5-2 0,-3 0-9,1 1 1,-1-1-1,1-1 1,-1 1-1,0-1 0,0 1 1,0-1-1,0-1 1,-1 1-1,6-6 1,0-2 8,-1 0 0,0 0 0,0-1 0,-1-1 0,-1 1 0,0-1 0,6-16 0,-13 28 129,0 11-124,0 1 1,1 0 0,0-1 0,1 1 0,0-1-1,6 20 1,-7-27-19,1 0 1,-1 0-1,1 0 0,-1-1 0,1 1 0,0-1 1,0 1-1,0-1 0,0 0 0,1 1 1,-1-1-1,0 0 0,1-1 0,0 1 1,-1 0-1,1-1 0,0 1 0,0-1 0,0 0 1,0 0-1,0 0 0,0-1 0,0 1 1,0-1-1,0 1 0,0-1 0,4 0 1,-4 0 8,0 0-1,0 0 1,0 0 0,-1-1 0,1 1 0,0 0 0,0-1 0,0 0 0,-1 0 0,1 0 0,-1 0 0,1 0 0,0-1 0,-1 1 0,0-1 0,1 1 0,2-4 0,-1 0 0,-1 0-1,0 0 1,0 0 0,0 0-1,-1 0 1,1 0-1,2-12 1,0 1 96,0 0 0,-1 0-1,-1-1 1,2-29 0,-5 46 106,0 23-66,-1 153 18,-8 0 1,-38 210-1,13-240 166,29-131-249,0 0 0,-1 0 0,-1-1 0,0 0 0,0 0 0,-2-1 0,-11 16 0,19-28-38,-1 1-1,1-1 0,0 1 1,-1-1-1,1 0 1,-1 1-1,0-1 1,1 0-1,-1 0 1,0 0-1,1 0 0,-1 0 1,0-1-1,0 1 1,0 0-1,0-1 1,-2 1-1,2-1-6,1 0-1,0-1 1,-1 1-1,1 0 1,0-1-1,-1 1 0,1-1 1,0 1-1,-1-1 1,1 0-1,0 1 1,0-1-1,0 0 1,0 0-1,0 0 1,0 0-1,0 0 1,-2-2-1,-2-5 21,0 0 0,1-1 0,-1 1 0,2-1 0,-5-14 0,5 16-76,-8-26-288,2 0 0,1-1 1,1 0-1,2 0 0,-1-57 0,6 88 147,0 0 0,1 0 0,-1-1 0,0 1 0,1 0-1,0 0 1,0 0 0,0 0 0,0 0 0,0 0 0,1 0 0,-1 0 0,1 0-1,0 1 1,4-5 0,0 1-807,1 0 0,0 0 0,0 1 0,11-6 0,-13 8 446,38-23-5325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2.439"/>
    </inkml:context>
    <inkml:brush xml:id="br0">
      <inkml:brushProperty name="width" value="0.05" units="cm"/>
      <inkml:brushProperty name="height" value="0.05" units="cm"/>
    </inkml:brush>
  </inkml:definitions>
  <inkml:trace contextRef="#ctx0" brushRef="#br0">42 183 15799,'0'0'2780,"-2"-23"299,-2-11-1897,0-3 1131,2-52 0,14 110-1914,-5-12-377,17 32 98,-1 0 0,-2 1 0,17 49 0,34 138 116,1 0-221,-73-230-15,0 1 0,0 0 0,0 0-1,0 0 1,1 0 0,-1 0 0,0 0-1,0 0 1,0 0 0,0 0 0,0-1-1,1 1 1,-1 0 0,0 0-1,0 0 1,0 0 0,0 0 0,1 0-1,-1 0 1,0 0 0,0 0 0,0 0-1,0 0 1,1 0 0,-1 0 0,0 0-1,0 0 1,0 1 0,0-1-1,0 0 1,1 0 0,-1 0 0,0 0-1,0 0 1,0 0 0,0 0 0,0 0-1,1 1 1,-1-1 0,0 0 0,0 0-1,0 0 1,0 0 0,0 0-1,0 0 1,0 1 0,0-1 0,0 0-1,0 0 1,0 0 0,1 1 0,1-31-15,-7-43-2,1 52 19,-2-1 1,-1 1-1,0 0 0,-2 1 1,0 0-1,-1 0 0,-16-22 1,25 40-3,0 1 0,0 0 0,0 0 0,0 0 0,0 0 0,0 0 0,0 0 0,-1 0 0,1 1 0,0-1 0,-1 0 0,1 1 0,-1-1 0,1 1 0,-1-1 0,1 1 0,-1 0 0,1 0 0,-1-1 0,1 1 0,-1 0 0,1 0 0,-1 0 0,1 1 0,-1-1 0,1 0 0,-1 1 0,1-1 0,0 1 0,-1-1 0,1 1 0,-1-1 0,1 1 0,0 0 1,-1 0-1,1 0 0,0 0 0,0 0 0,0 0 0,0 0 0,-1 2 0,-6 5-1,0 1 1,1 0-1,0 0 1,-6 12-1,12-19 3,-18 28 3,1 0 0,1 1 1,2 1-1,2 0 0,0 1 1,2 1-1,-7 42 0,17-76-82,1 1 1,0 0-1,0 0 0,0 0 0,0-1 0,-1 1 0,1 0 0,0 0 0,1 0 0,-1 0 0,0 0 0,0-1 0,0 1 0,0 0 0,1 0 0,-1 0 0,0-1 0,1 1 0,-1 0 0,0 0 0,1-1 0,-1 1 1,1 0-1,-1-1 0,1 1 0,0 0 0,-1-1 0,1 1 0,0-1 0,-1 1 0,1-1 0,0 1 0,-1-1 0,1 0 0,0 1 0,0-1 0,0 0 0,0 1 0,-1-1 0,1 0 0,0 0 0,0 0 0,0 0 1,0 0-1,-1 0 0,1 0 0,0 0 0,0 0 0,0-1 0,0 1 0,-1 0 0,1 0 0,0-1 0,0 1 0,0 0 0,-1-1 0,2 0 0,53-26-4790,-50 24 4075,34-22-4730,4-4-2282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2.799"/>
    </inkml:context>
    <inkml:brush xml:id="br0">
      <inkml:brushProperty name="width" value="0.05" units="cm"/>
      <inkml:brushProperty name="height" value="0.05" units="cm"/>
    </inkml:brush>
  </inkml:definitions>
  <inkml:trace contextRef="#ctx0" brushRef="#br0">1 20 13894,'0'0'9797,"129"-17"-9749,-95 14 32,-1 3-32,-6 0-96,-8 0-464,-7 0-1665,-12 22-4819,-10 4 1826</inkml:trace>
  <inkml:trace contextRef="#ctx0" brushRef="#br0" timeOffset="1">82 182 6659,'-33'21'3986,"9"-6"-977,12-6 273,9-5 351,15-4-2832,17 0 95,9 0-720,3-6-160,2-5-16,-2 0-624,0 0-2321,-5-2-3874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3.173"/>
    </inkml:context>
    <inkml:brush xml:id="br0">
      <inkml:brushProperty name="width" value="0.05" units="cm"/>
      <inkml:brushProperty name="height" value="0.05" units="cm"/>
    </inkml:brush>
  </inkml:definitions>
  <inkml:trace contextRef="#ctx0" brushRef="#br0">12 3 11749,'0'0'16090,"0"0"-16080,0 0-1,0 0 0,0 0 0,0 0 1,0-1-1,0 1 0,0 0 0,0 0 0,0 0 1,-1 0-1,1 0 0,0 0 0,0-1 0,0 1 1,0 0-1,0 0 0,-1 0 0,1 0 1,0 0-1,0 0 0,0 0 0,0 0 0,-1 0 1,1 0-1,0 0 0,0 0 0,0 0 1,-1 0-1,1 0 0,0 0 0,0 0 0,0 0 1,0 0-1,-1 0 0,1 0 0,0 0 1,0 0-1,0 0 0,0 0 0,-1 0 0,1 0 1,0 0-1,0 1 0,0-1 0,0 0 1,0 0-1,-1 0 0,1 0 0,0 0 0,0 0 1,0 1-1,0-1 0,0 0 0,0 0 1,0 0-1,0 0 0,0 1 0,0-1 0,-1 0 1,1 0-1,0 0 0,0 0 0,0 1 1,0-1-1,0 0 0,0 0 0,0 1 0,-1 9 145,0 0-1,0 0 0,1 0 1,0 0-1,1 0 1,2 15-1,2 25 115,-3 269-242,-2-183-5839,0-126 5112,0 17-5155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3.536"/>
    </inkml:context>
    <inkml:brush xml:id="br0">
      <inkml:brushProperty name="width" value="0.05" units="cm"/>
      <inkml:brushProperty name="height" value="0.05" units="cm"/>
    </inkml:brush>
  </inkml:definitions>
  <inkml:trace contextRef="#ctx0" brushRef="#br0">111 74 16840,'0'0'10452,"-24"-73"-10452,21 75-128,-2 15-272,-4 7-832,-6-1-1794,-9 5-1248,-7 3-2289</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3.891"/>
    </inkml:context>
    <inkml:brush xml:id="br0">
      <inkml:brushProperty name="width" value="0.05" units="cm"/>
      <inkml:brushProperty name="height" value="0.05" units="cm"/>
    </inkml:brush>
  </inkml:definitions>
  <inkml:trace contextRef="#ctx0" brushRef="#br0">8 1 9700,'0'0'12310,"-7"32"-12006,7-25-304,0 1-416,19-3-1697,5 1-4178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6"/>
    </inkml:context>
    <inkml:brush xml:id="br0">
      <inkml:brushProperty name="width" value="0.05" units="cm"/>
      <inkml:brushProperty name="height" value="0.05" units="cm"/>
      <inkml:brushProperty name="color" value="#E71224"/>
    </inkml:brush>
  </inkml:definitions>
  <inkml:trace contextRef="#ctx0" brushRef="#br0">0 92 14247,'0'0'4097,"25"3"-3430,430 12 1217,-305-15-1548,-163-21-155,-7 0-174,9 10 15,1-1 0,1 1-1,-13-21 1,22 31 186,8 3-213,-2 1 6,1 1 1,-1 0-1,0 0 1,0 1-1,0 0 1,0 0-1,-1 0 0,0 1 1,0-1-1,-1 1 1,1 0-1,-1 1 1,-1-1-1,1 1 1,-1 0-1,0-1 1,-1 2-1,3 7 1,-3-8-8,0 0 0,-1 0 1,1 0-1,-1 1 0,-1-1 1,0 0-1,0 0 0,0 0 1,-1 1-1,0-1 0,0 0 1,-1 0-1,1 0 0,-2 0 1,1 0-1,-1 0 0,0-1 1,0 0-1,-5 7 0,-4 1-379,0-1 0,-1 0 0,-14 11 0,-20 10-4166,34-28 256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4.230"/>
    </inkml:context>
    <inkml:brush xml:id="br0">
      <inkml:brushProperty name="width" value="0.05" units="cm"/>
      <inkml:brushProperty name="height" value="0.05" units="cm"/>
    </inkml:brush>
  </inkml:definitions>
  <inkml:trace contextRef="#ctx0" brushRef="#br0">1 9 15575,'0'0'11141,"33"-5"-11045,-25 5-96,1 0-80,8 0-912,4 0-2258,6 0-2128,2-4-8372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5.402"/>
    </inkml:context>
    <inkml:brush xml:id="br0">
      <inkml:brushProperty name="width" value="0.05" units="cm"/>
      <inkml:brushProperty name="height" value="0.05" units="cm"/>
    </inkml:brush>
  </inkml:definitions>
  <inkml:trace contextRef="#ctx0" brushRef="#br0">49 55 6067,'0'0'10066,"1"-7"-8249,0 3-1048,1-12-719,1-5 7126,-11 28-6968,1 4-201,1 0 1,0 0-1,1 1 0,0 0 0,1 0 0,0 0 0,1 1 1,0-1-1,1 1 0,1-1 0,0 1 0,0 0 1,1-1-1,1 1 0,2 13 0,-2-21-8,0-1 0,0 1 0,0-1 0,1 1 0,0-1 1,0 0-1,0 0 0,0 0 0,0 0 0,1 0 0,0 0 0,-1-1 0,2 1 0,-1-1 0,0 0 0,1 0 1,-1 0-1,1-1 0,0 1 0,0-1 0,0 1 0,0-1 0,0-1 0,6 3 0,0-1 0,1 0-1,-1 0 1,1-1-1,0 0 1,0-1 0,0-1-1,0 1 1,0-2-1,12-1 1,-19 1 6,-1 1 0,1-1 0,-1 0 0,1-1 0,-1 1 1,0-1-1,0 1 0,0-1 0,0 0 0,0 0 0,0 0 1,0-1-1,-1 1 0,1-1 0,-1 0 0,1 1 0,-1-1 1,0 0-1,0 0 0,0 0 0,-1-1 0,1 1 0,-1 0 0,0-1 1,0 1-1,1-6 0,2-8 40,-2 0 0,0-1-1,-1 0 1,-1-18 0,0 26-27,0 3 0,-1 1 1,0 0-1,-1-1 0,0 1 0,0 0 0,0 0 1,-1 0-1,0 0 0,0 1 0,0-1 0,-1 1 0,1-1 1,-1 1-1,-1 0 0,1 1 0,-1-1 0,1 1 1,-1 0-1,-1 0 0,1 0 0,-1 1 0,1 0 1,-1 0-1,0 0 0,0 1 0,0 0 0,0 0 1,0 1-1,-1-1 0,1 1 0,-1 1 0,-6-1 0,11 1-113,1 0 0,0 0-1,-1 0 1,1 0-1,0 1 1,-1-1-1,1 1 1,0-1-1,-1 0 1,1 1 0,0 0-1,0-1 1,0 1-1,0 0 1,0 0-1,0 0 1,0-1-1,0 1 1,0 0 0,0 0-1,0 0 1,0 1-1,1-1 1,-1 0-1,0 0 1,1 0-1,-1 0 1,1 1 0,-1 1-1,0 1-777,0-1 1,1 1-1,-1 0 0,1-1 0,0 1 0,0 0 0,0-1 1,1 1-1,-1-1 0,2 5 0,6 8-6944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5.750"/>
    </inkml:context>
    <inkml:brush xml:id="br0">
      <inkml:brushProperty name="width" value="0.05" units="cm"/>
      <inkml:brushProperty name="height" value="0.05" units="cm"/>
    </inkml:brush>
  </inkml:definitions>
  <inkml:trace contextRef="#ctx0" brushRef="#br0">5 78 15335,'0'0'11781,"0"0"-11772,0 0 0,0 0 0,0 0-1,-1 0 1,1 0 0,0 0-1,0 0 1,0 0 0,0 0 0,-1 0-1,1-1 1,0 1 0,0 0-1,0 0 1,0 0 0,-1 0-1,1 0 1,0 0 0,0-1 0,0 1-1,0 0 1,0 0 0,-1 0-1,1 0 1,0-1 0,0 1 0,0 0-1,0 0 1,0 0 0,0-1-1,0 1 1,0 0 0,0 0 0,0 0-1,0-1 1,0 1 0,0 0-1,0 0 1,0 0 0,0-1-1,0 1 1,0 0 0,0 0 0,0 0-1,0 0 1,0-1 0,0 1-1,1 0 1,-1 0 0,0 0 0,0 0-1,0-1 1,9-2 29,0-1 1,0 2 0,0-1-1,1 1 1,-1 1-1,17-2 1,11-1 11,278-43-2147,-313 47 1116,0-1 617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6.142"/>
    </inkml:context>
    <inkml:brush xml:id="br0">
      <inkml:brushProperty name="width" value="0.05" units="cm"/>
      <inkml:brushProperty name="height" value="0.05" units="cm"/>
    </inkml:brush>
  </inkml:definitions>
  <inkml:trace contextRef="#ctx0" brushRef="#br0">15 1 14535,'0'0'10613,"-3"2"-10429,2-1-150,-1 1 1,1-1 0,0 1 0,0 0-1,0 0 1,1-1 0,-1 1 0,0 0-1,1 0 1,-1 0 0,1 0 0,-1 0-1,1 0 1,0 0 0,0 0 0,0 0-1,0 0 1,0 0 0,1 0-1,0 3 1,11 58 388,-5-30-268,-2 17-75,-2 62 0,2 16-3161,3-93-1098,3-15-1556,7-7-4179</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6.503"/>
    </inkml:context>
    <inkml:brush xml:id="br0">
      <inkml:brushProperty name="width" value="0.05" units="cm"/>
      <inkml:brushProperty name="height" value="0.05" units="cm"/>
    </inkml:brush>
  </inkml:definitions>
  <inkml:trace contextRef="#ctx0" brushRef="#br0">27 1 18376,'0'0'8527,"0"0"-8514,-1 0 0,1 0 0,-1 0 1,0 0-1,1 0 0,-1 0 0,1 0 0,-1 0 0,1 0 1,-1 0-1,0 0 0,1 0 0,-1 0 0,1 0 0,-1 1 1,1-1-1,-1 0 0,1 0 0,-1 1 0,1-1 1,-1 0-1,1 1 0,-1-1 0,1 1 0,-1-1 0,1 0 1,-1 1-1,1-1 0,0 1 0,-1 0 0,-1 7 79,-1-1-1,2 1 1,-1 0-1,1 0 1,0 0-1,1 0 1,0 0-1,2 14 1,-2 1 47,-1 42-123,3 0-1,3 0 0,16 83 1,-19-138-515,2 12-714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7.431"/>
    </inkml:context>
    <inkml:brush xml:id="br0">
      <inkml:brushProperty name="width" value="0.05" units="cm"/>
      <inkml:brushProperty name="height" value="0.05" units="cm"/>
    </inkml:brush>
  </inkml:definitions>
  <inkml:trace contextRef="#ctx0" brushRef="#br0">6 9 12726,'0'0'11384,"-1"-4"-10736,1 4-627,0 0 0,1 0 0,-1 0 0,0 0 0,0 0-1,0 0 1,1 0 0,-1 0 0,0 0 0,0 0 0,0 0 0,0 0 0,1 0 0,-1 0 0,0 0-1,0 0 1,0 0 0,1 0 0,-1-1 0,0 1 0,0 0 0,0 0 0,0 0 0,0 0 0,1 0-1,-1 0 1,0-1 0,0 1 0,0 0 0,0 0 0,0 0 0,0 0 0,0-1 0,0 1 0,0 0 0,1 0-1,-1 0 1,0 0 0,0-1 0,0 1 0,0 0 0,0 0 0,0 0 0,0-1 0,24 31 683,28 49-57,36 84-287,-24-41-1907,-59-137-8164,-3-10 6789,-2 7 225,-1-1 0,0 1 0,-7-28-1,-15-18 775,9 31 3042,-4-9 2317,-5 10 3790,23 31-7015,-1 1 1,1 0-1,0-1 1,-1 1-1,1 0 1,-1-1-1,1 1 1,0 0-1,-1 0 1,1-1-1,-1 1 0,1 0 1,-1 0-1,1 0 1,-1 0-1,1 0 1,-1-1-1,1 1 1,-1 0-1,1 0 1,-1 0-1,1 0 0,-1 1 1,1-1-1,-1 0 1,1 0-1,-1 0 1,0 1-1,-9 11 1214,0 21-1485,10-33 164,-8 50 206,8-38-491,-1-1 1,0 1-1,-1-1 1,-1 0-1,0 1 1,0-1-1,-1 0 1,-1-1-1,1 1 1,-13 18-1,1-18-8481,0-10 4505,14-2 4244,0 1-1,0-1 1,0 0-1,0 0 1,0 0-1,0 0 1,1-1-1,-1 1 1,0 0-1,1-1 1,-1 1-1,1-1 1,-1 0-1,-1-1 1,2 1 328,0 1 0,0-1 0,-1 1 1,1-1-1,0 0 0,0 1 0,0-1 1,1 0-1,-1 0 0,0 0 1,1 0-1,-1 0 0,1 0 0,0 0 1,-1 1-1,1-1 0,0 0 1,0 0-1,1 0 0,-1 0 0,0 0 1,0 0-1,1 0 0,-1 0 0,1 0 1,0 0-1,0 0 0,0 1 1,0-1-1,0 0 0,0 1 0,2-3 1,9-4-96,1 1 0,1 0 1,-1 1-1,1 1 1,28-7-1,79-12-17,-102 21-341,55-8-1427,-28 4-3449,-24 3-208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8.345"/>
    </inkml:context>
    <inkml:brush xml:id="br0">
      <inkml:brushProperty name="width" value="0.05" units="cm"/>
      <inkml:brushProperty name="height" value="0.05" units="cm"/>
    </inkml:brush>
  </inkml:definitions>
  <inkml:trace contextRef="#ctx0" brushRef="#br0">1 101 1297,'0'0'3913,"4"-3"-3595,-1 1 15,0-1 0,-1 1 0,0 0 1,0-1-1,1 0 0,-1 1 0,-1-1 0,1 0 0,2-4 1,-2 0 1244,1 0 1,-1 1 0,-1-1 0,1 0-1,-1 0 1,0 0 0,-1-13 0,0 172 4996,0 228-6499,0-379-359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8.720"/>
    </inkml:context>
    <inkml:brush xml:id="br0">
      <inkml:brushProperty name="width" value="0.05" units="cm"/>
      <inkml:brushProperty name="height" value="0.05" units="cm"/>
    </inkml:brush>
  </inkml:definitions>
  <inkml:trace contextRef="#ctx0" brushRef="#br0">1 9 15255,'0'0'9172,"0"-9"-9172,2 9-416,5 0-1185,1 0-2032,4 0-3955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9.069"/>
    </inkml:context>
    <inkml:brush xml:id="br0">
      <inkml:brushProperty name="width" value="0.05" units="cm"/>
      <inkml:brushProperty name="height" value="0.05" units="cm"/>
    </inkml:brush>
  </inkml:definitions>
  <inkml:trace contextRef="#ctx0" brushRef="#br0">89 53 12998,'0'0'11661,"0"-9"-10796,2-34 148,-3 46-980,0 0-1,0-1 0,0 1 1,-1 0-1,1-1 0,-1 1 1,0-1-1,0 1 0,0-1 1,-2 2-1,-5 8 53,0 2-38,2 1 0,0-1 0,1 1 0,1 0 0,0 1 0,1-1 0,0 1 0,-1 26 0,2 3-64,6 82 0,-3-122-17,0-1 0,1 1 0,0 0 0,0 0 0,0-1 1,0 1-1,1-1 0,0 1 0,0-1 0,0 0 0,1 1 0,-1-1 0,1-1 0,0 1 0,0 0 0,0 0 0,1-1 0,-1 0 0,1 0 0,0 0 0,0 0 0,0-1 0,0 1 0,0-1 0,0 0 1,1 0-1,-1 0 0,1-1 0,0 0 0,-1 0 0,1 0 0,0 0 0,0-1 0,-1 0 0,1 0 0,0 0 0,0 0 0,0-1 0,9-2 0,-11 1 38,0 0 0,0 0 0,0 0 1,0 0-1,0-1 0,0 1 0,0-1 0,-1 0 0,1 0 0,-1 0 0,0 0 0,0 0 0,0 0 0,0 0 0,-1-1 0,1 1 0,-1-1 0,0 1 0,0-1 1,0 0-1,-1 1 0,1-1 0,-1 0 0,0-5 0,1 5 25,-1-1 1,1 1-1,-1-1 1,-1 1-1,1-1 1,0 0-1,-1 1 1,0 0-1,0-1 0,-1 1 1,1 0-1,-1-1 1,0 1-1,0 0 1,0 0-1,0 0 1,-1 1-1,0-1 1,0 0-1,-3-2 1,-3 1-71,-1 0-1,0 1 1,0 0 0,0 0 0,-1 2 0,1-1 0,-1 1 0,0 1 0,0-1 0,1 2 0,-1 0 0,-11 1 0,21-1-73,0 0 1,1 0-1,-1-1 0,0 1 1,0 0-1,0 1 0,1-1 1,-1 0-1,0 0 0,0 0 1,0 0-1,1 1 0,-1-1 1,0 0-1,1 1 0,-1-1 0,0 0 1,0 1-1,1-1 0,-1 1 1,1-1-1,-1 1 0,1-1 1,-1 1-1,0 0 0,1-1 1,0 1-1,-1 0 0,1-1 1,-1 2-1,-1 17-6172,2-6-2128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2:59.715"/>
    </inkml:context>
    <inkml:brush xml:id="br0">
      <inkml:brushProperty name="width" value="0.05" units="cm"/>
      <inkml:brushProperty name="height" value="0.05" units="cm"/>
    </inkml:brush>
  </inkml:definitions>
  <inkml:trace contextRef="#ctx0" brushRef="#br0">195 55 10997,'0'0'10858,"-15"-9"-10124,-48-26-176,61 33-537,0 1-1,-1 0 1,1-1 0,-1 1 0,0 0 0,1 1 0,-1-1 0,0 1 0,0-1 0,1 1 0,-1 0 0,0 0 0,0 0 0,1 0 0,-1 0-1,0 0 1,0 1 0,1 0 0,-1-1 0,0 1 0,1 0 0,-1 0 0,1 1 0,-1-1 0,1 1 0,0-1 0,-1 1 0,1-1-1,0 1 1,0 0 0,0 0 0,0 0 0,1 0 0,-1 1 0,0-1 0,1 0 0,-2 4 0,-1 2-64,0 1-1,1-1 1,0 1 0,0 0-1,1 0 1,0 0 0,1 0-1,-1 15 1,2-22 9,1-1 0,-1 0 0,1 1-1,-1-1 1,1 0 0,-1 0 0,1 0 0,0 1 0,0-1 0,0 0-1,0 0 1,0 0 0,0 0 0,0 0 0,0-1 0,0 1-1,0 0 1,0 0 0,0-1 0,1 1 0,-1-1 0,0 1-1,1-1 1,-1 1 0,0-1 0,1 0 0,-1 0 0,0 1 0,1-1-1,-1 0 1,2-1 0,56 2-238,-44-1 242,-11-1 50,0 1 1,1-1-1,-1-1 1,0 1-1,0 0 1,0-1-1,0 0 1,0 0-1,0 0 1,0 0-1,-1-1 1,1 0-1,-1 1 1,1-1-1,-1 0 1,0-1-1,4-5 1,14-21 3091,-23 36-2850,1 0 0,1 0 0,-1 1 0,1-1 0,0 1 0,2 10 0,-1 20-228,-31 210 188,9-98-191,17-127 9,0 15-3158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7"/>
    </inkml:context>
    <inkml:brush xml:id="br0">
      <inkml:brushProperty name="width" value="0.05" units="cm"/>
      <inkml:brushProperty name="height" value="0.05" units="cm"/>
      <inkml:brushProperty name="color" value="#E71224"/>
    </inkml:brush>
  </inkml:definitions>
  <inkml:trace contextRef="#ctx0" brushRef="#br0">331 167 9620,'0'0'7414,"-5"11"-2486,1-80-4395,2 45-313,0 0 0,4-36 0,-15 116-199,-2 0 0,-3-1 1,-48 102-1,33-79-10,-113 206-29,117-232 57,30-55-16,0-1-1,-1 1 1,1-1-1,-1 1 1,0 0-1,0-1 1,0 1-1,-1-6 1,1-19-42,1 21 14,1 0 0,1 0-1,0 1 1,0-1 0,0 1-1,0-1 1,6-6 0,-9 12 3,1 0 0,0 0 0,-1 0 0,1-1 0,0 1 0,0 0 0,0 0-1,0 0 1,0 1 0,0-1 0,0 0 0,0 0 0,0 0 0,0 1 0,0-1 0,1 1 0,-1-1 0,0 1 0,0-1 0,1 1 0,-1 0 0,0-1 0,1 1 0,-1 0 0,0 0 0,1 0-1,-1 0 1,0 0 0,1 0 0,-1 1 0,0-1 0,1 0 0,-1 1 0,0-1 0,0 1 0,1-1 0,-1 1 0,0 0 0,0-1 0,0 1 0,0 0 0,0 0 0,0 0 0,0 0-1,0 0 1,1 2 0,12 15 10,0 1 0,17 35 1,-23-38 0,1 0 0,1-1 0,0 0 0,1 0 0,0-1 0,19 17 0,-25-27-19,0 0 0,0 0 0,1-1 0,0 1 1,0-1-1,0 0 0,0-1 0,0 1 0,0-1 0,1-1 0,7 2 0,-11-2 9,1-1-1,-1 0 1,1 0 0,0 0 0,-1 0 0,1-1 0,-1 0 0,1 1 0,-1-1 0,0-1-1,1 1 1,-1 0 0,0-1 0,0 1 0,1-1 0,-1 0 0,-1 0 0,1 0 0,0-1 0,0 1-1,3-5 1,23-31 54,-16 21 8,0 1 1,20-19 0,-33 35-61,1 0 1,-1 0 0,0 0 0,1 0-1,-1 0 1,0 0 0,1 0 0,-1 0-1,0 0 1,1 0 0,-1 0 0,0 0-1,1 0 1,-1 0 0,0 1 0,1-1-1,-1 0 1,0 0 0,1 0 0,-1 0-1,0 1 1,0-1 0,1 0 0,-1 0-1,0 1 1,0-1 0,1 0 0,-1 1-1,0-1 1,0 0 0,0 0 0,0 1-1,0-1 1,1 0 0,-1 1 0,0-1-1,0 0 1,0 1 0,0-1 0,0 1-1,0-1 1,0 1 0,5 19-59,-4-19 76,2 13-16,0 0 0,2 0-1,-1-1 1,2 0 0,12 25 0,-15-35-13,-1 0 0,1 0 0,-1 0 0,1 0 0,0-1 0,0 1 0,0-1 0,0 0 1,1 1-1,-1-1 0,0-1 0,1 1 0,0-1 0,-1 1 0,1-1 0,0 0 0,0 0 0,-1 0 1,1-1-1,0 0 0,0 1 0,0-1 0,0-1 0,0 1 0,0 0 0,5-2 0,-4 0 15,0 0 0,0 0 0,1-1 0,-2 1-1,1-1 1,0 0 0,0 0 0,-1-1 0,0 1-1,0-1 1,0 0 0,0 0 0,0-1 0,2-4 0,-1 3 20,-1 0 0,1 1 0,0 0 0,1 0-1,-1 0 1,1 1 0,12-8 0,-17 12-27,-1 0 0,1 0-1,0 0 1,0 0-1,-1 0 1,1 0 0,0 0-1,-1 0 1,1 0-1,0 1 1,-1-1 0,1 0-1,0 0 1,-1 1-1,1-1 1,-1 0-1,1 1 1,-1-1 0,1 1-1,-1-1 1,1 1-1,-1-1 1,1 1 0,-1-1-1,1 1 1,-1-1-1,0 1 1,1 0 0,-1 0-1,14 25-14,-11-18 16,2 0-4,0 1 0,0-1 1,1 0-1,0-1 0,12 13 1,-17-19 3,1 1 1,-1-1-1,1 1 1,0-1-1,0 0 1,-1 0-1,1 0 1,0 0-1,0 0 1,0-1-1,0 1 1,0 0-1,0-1 1,0 0-1,0 1 1,0-1-1,0 0 1,1 0-1,-1 0 1,0 0-1,0 0 1,0-1-1,0 1 0,0-1 1,0 1-1,0-1 1,0 0-1,0 0 1,0 0-1,0 0 1,-1 0-1,1 0 1,2-2-1,39-44 84,-38 40-74,1 0 0,-1 0-1,1 0 1,0 1 0,1 0 0,-1 1 0,1-1 0,15-8 0,-20 15-17,0 0 0,0 0-1,-1 0 1,1 0 0,0 0 0,-1 0-1,1 1 1,0-1 0,-1 1 0,0-1-1,1 1 1,-1-1 0,0 1-1,0 0 1,0 0 0,0 0 0,0-1-1,0 4 1,12 13 16,-5-12-32,-1 0 0,1 0 1,1-1-1,-1-1 1,1 1-1,0-1 0,0-1 1,0 0-1,1 0 1,-1-1-1,1 0 0,-1 0 1,1-1-1,0-1 0,0 1 1,-1-2-1,1 1 1,0-1-1,-1-1 0,14-3 1,-16 4 42,-1-1 0,1 1 0,-1-2 0,1 1 0,-1-1 0,0 1 0,0-2 1,0 1-1,0-1 0,-1 0 0,1 0 0,-1 0 0,0-1 0,-1 0 0,1 0 1,-1 0-1,0 0 0,0-1 0,0 0 0,-1 0 0,0 0 0,0 0 0,0 0 0,-1 0 1,0-1-1,0 0 0,-1 1 0,0-1 0,1-10 0,-34 19 80,28 0-104,-1 1 1,1-1-1,0 1 0,-1 0 1,1 0-1,0 0 1,1 0-1,-1 1 1,1-1-1,-1 1 0,1 0 1,0 0-1,0 1 1,1-1-1,0 1 0,-1-1 1,-1 7-1,2-6-9,0 1 0,0-1-1,0 1 1,1-1 0,0 1-1,0 0 1,1 0-1,-1 0 1,1 0 0,0-1-1,1 1 1,-1 0 0,1 0-1,1 0 1,1 5 0,-1-8-7,0 0 1,0 0 0,0-1 0,0 1 0,1-1 0,-1 0-1,1 1 1,0-1 0,-1 0 0,1-1 0,0 1-1,0 0 1,0-1 0,0 0 0,1 1 0,4 0 0,56 11-200,-42-10 163,-1-2 0,1 0 0,0-1 0,0-1 0,-1-1 1,1-1-1,33-9 0,-48 10 70,0-1 1,0 1 0,0-2-1,0 1 1,-1-1-1,1 1 1,-1-2 0,0 1-1,0-1 1,0 0-1,-1 0 1,0-1 0,0 1-1,0-1 1,0 0-1,-1-1 1,0 1 0,-1-1-1,1 0 1,-1 1-1,-1-2 1,1 1 0,-1 0-1,0 0 1,1-10-1,-3 14 2,1-2 35,0 0 0,-1 1 0,1-1-1,-1 0 1,0 1 0,-2-10 0,2 13-37,0 0-1,-1 0 0,0-1 1,1 1-1,-1 0 0,0 0 0,1 1 1,-1-1-1,0 0 0,0 0 0,0 0 1,0 0-1,1 1 0,-1-1 0,0 0 1,-1 1-1,1-1 0,0 1 0,0-1 1,0 1-1,0 0 0,0-1 1,0 1-1,-1 0 0,1 0 0,0 0 1,0 0-1,0 0 0,-1 0 0,-1 0 1,-9 1-10,-1 1 1,1 1-1,0 0 0,0 0 1,0 1-1,0 0 1,1 1-1,0 1 1,0 0-1,0 0 0,1 1 1,-1 1-1,2-1 1,-1 2-1,1-1 1,0 1-1,1 0 0,0 1 1,1 0-1,-8 14 1,14-23-10,0 0 1,0 0-1,1 1 1,-1-1 0,0 0-1,1 1 1,-1-1-1,1 0 1,0 1-1,-1-1 1,1 1-1,0-1 1,0 0 0,0 1-1,0-1 1,0 1-1,0-1 1,0 1-1,0-1 1,1 0-1,-1 1 1,0-1-1,1 0 1,-1 1 0,2 0-1,-1-1-10,0 0 0,1 0 0,-1 0 0,1 0-1,-1-1 1,1 1 0,-1 0 0,1-1 0,0 0 0,-1 1 0,1-1-1,-1 0 1,1 0 0,0 0 0,-1 0 0,1 0 0,3-1 0,7-1-68,0 0 1,0-1 0,-1 0 0,18-8-1,-25 8 81,-1 2 0,1-1 0,0 0-1,0 1 1,0-1 0,1 1 0,-1 0 0,0 1-1,0-1 1,1 1 0,4 0 0,-9 0 1,1 0 1,0 0 0,0 1-1,0-1 1,0 1-1,-1-1 1,1 1 0,0-1-1,0 1 1,-1-1 0,1 1-1,0 0 1,-1-1-1,1 1 1,0 0 0,-1-1-1,1 1 1,-1 0 0,0 0-1,1 1 1,4 30-17,-5-31 17,0 0 0,0 0 0,0-1 0,0 1 0,0 0 0,1 0 0,-1-1 0,0 1 0,0 0 1,1 0-1,-1-1 0,0 1 0,1 0 0,-1-1 0,0 1 0,1-1 0,-1 1 0,1 0 0,-1-1 0,1 1 0,-1-1 0,1 1 0,0-1 0,-1 0 0,1 1 0,-1-1 0,1 0 1,0 1-1,-1-1 0,1 0 0,0 0 0,0 1 0,-1-1 0,1 0 0,0 0 0,0 0 0,-1 0 0,1 0 0,0 0 0,0 0 0,-1 0 0,1 0 0,0-1 0,0 1 0,-1 0 1,1 0-1,1-1 0,39-16 159,-34 14-154,20-9 25,0 2 0,1 1 0,0 1-1,0 2 1,1 1 0,0 1 0,-1 1-1,41 1 1,-66 3-32,0-1 0,0 1 0,-1-1 0,1 1 0,-1 0 0,1 0 0,0 0-1,-1 1 1,0-1 0,1 0 0,-1 1 0,0 0 0,1-1 0,-1 1 0,0 0 0,-1 0 0,1 0 0,0 0-1,0 1 1,-1-1 0,1 0 0,-1 1 0,0-1 0,0 1 0,0 0 0,0-1 0,0 1 0,0 2 0,0-3 6,-1 0 0,1 1 1,-1-1-1,1 0 1,-1 0-1,0 0 0,0 0 1,0 0-1,0 0 1,0 1-1,0-1 0,0 0 1,-1 0-1,1 0 1,-1 0-1,0 0 0,1 0 1,-1 0-1,0 0 1,0 0-1,-1 0 0,1-1 1,0 1-1,0 0 0,-1-1 1,1 1-1,-1-1 1,0 1-1,1-1 0,-1 0 1,0 0-1,0 1 1,1-1-1,-5 1 0,5-2 8,1 1 0,-1-1 0,0 0 0,0 1 0,1-1-1,-1 0 1,0 0 0,0 0 0,1 1 0,-1-1 0,0 0-1,0 0 1,0 0 0,1 0 0,-1-1 0,0 1-1,0 0 1,1 0 0,-1 0 0,0-1 0,0 1 0,1 0-1,-1-1 1,0 1 0,1 0 0,-1-1 0,0 1-1,1-1 1,-1 1 0,1-1 0,-1 1 0,1-1 0,-1 0-1,1 1 1,-1-1 0,1 0 0,-1 1 0,1-1 0,0 0-1,0 0 1,-1 1 0,1-1 0,0 0 0,0 0-1,0 1 1,0-1 0,0 0 0,0 0 0,0 1 0,0-1-1,0 0 1,0 0 0,0 0 0,0 1 0,1-1 0,-1-1-1,1-2 26,0-1 0,1 1 0,-1-1 0,1 1-1,0-1 1,0 1 0,0 0 0,6-7 0,5-2 13,0 1 1,1 0 0,0 1 0,1 1 0,1 0-1,-1 1 1,2 0 0,25-9 0,-17 8-42,1 2 0,0 0 0,0 2 0,1 1 0,31-3 0,-39 8-1828,-55 2-12586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0.699"/>
    </inkml:context>
    <inkml:brush xml:id="br0">
      <inkml:brushProperty name="width" value="0.05" units="cm"/>
      <inkml:brushProperty name="height" value="0.05" units="cm"/>
    </inkml:brush>
  </inkml:definitions>
  <inkml:trace contextRef="#ctx0" brushRef="#br0">1 0 17432,'0'0'6851,"43"0"-6867,-5 0 0,3 0 16,-5 0-624,-2 0-945,-8 0-816,-9 0-624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1.039"/>
    </inkml:context>
    <inkml:brush xml:id="br0">
      <inkml:brushProperty name="width" value="0.05" units="cm"/>
      <inkml:brushProperty name="height" value="0.05" units="cm"/>
    </inkml:brush>
  </inkml:definitions>
  <inkml:trace contextRef="#ctx0" brushRef="#br0">12 1 6035,'0'0'10581,"-12"64"-9445,38-64-368,3 0-351,5-2-273,4-11-144,-2 2-1617,-2 1-4306</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1.612"/>
    </inkml:context>
    <inkml:brush xml:id="br0">
      <inkml:brushProperty name="width" value="0.05" units="cm"/>
      <inkml:brushProperty name="height" value="0.05" units="cm"/>
    </inkml:brush>
  </inkml:definitions>
  <inkml:trace contextRef="#ctx0" brushRef="#br0">46 96 11957,'0'0'12737,"-6"-17"-11419,-20-52-424,20 60 80,2 17-795,3 17-191,1-25 21,-2 560 495,1-558-629,1 0-1,0 0 1,0 0 0,1 1 0,-1-1-1,0 0 1,1 0 0,-1 0 0,1 0 0,-1 0-1,1 0 1,0 0 0,0-1 0,0 1 0,0 0-1,0 0 1,1-1 0,-1 1 0,3 2 0,-2-2-313,1-1 0,-1 0 1,0-1-1,0 1 1,0 0-1,1-1 0,-1 1 1,0-1-1,1 1 1,-1-1-1,0 0 0,1 0 1,-1 0-1,0-1 1,1 1-1,-1-1 1,4 0-1,18-8-5671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1.954"/>
    </inkml:context>
    <inkml:brush xml:id="br0">
      <inkml:brushProperty name="width" value="0.05" units="cm"/>
      <inkml:brushProperty name="height" value="0.05" units="cm"/>
    </inkml:brush>
  </inkml:definitions>
  <inkml:trace contextRef="#ctx0" brushRef="#br0">1 26 15959,'0'0'7700,"9"-26"-8020,6 26-1665,-3 0-1953,5 0-3730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2.297"/>
    </inkml:context>
    <inkml:brush xml:id="br0">
      <inkml:brushProperty name="width" value="0.05" units="cm"/>
      <inkml:brushProperty name="height" value="0.05" units="cm"/>
    </inkml:brush>
  </inkml:definitions>
  <inkml:trace contextRef="#ctx0" brushRef="#br0">178 6 13862,'0'0'10509,"-8"-2"-10205,5 1-278,0 0-1,0 0 0,1 1 1,-1 0-1,0-1 1,0 1-1,0 0 0,1 1 1,-1-1-1,0 0 0,0 1 1,1-1-1,-1 1 1,0 0-1,-3 1 0,2 1 23,-1 1-1,1-1 0,0 1 0,0-1 0,0 1 0,1 0 1,-1 1-1,1-1 0,-4 8 0,-6 11-33,2 0 0,1 0 1,0 1-1,2 1 0,1-1 0,1 1 0,1 1 0,1-1 0,1 1 1,1-1-1,2 1 0,3 34 0,-3-55-63,1 0-1,-1 0 1,1 0-1,0-1 0,1 1 1,-1 0-1,1-1 1,0 1-1,0-1 1,0 0-1,0 1 1,1-1-1,0 0 1,0 0-1,0-1 1,0 1-1,1-1 1,-1 1-1,1-1 1,0 0-1,0-1 1,0 1-1,0 0 0,1-1 1,-1 0-1,1 0 1,-1-1-1,1 1 1,0-1-1,-1 0 1,1 0-1,0-1 1,0 1-1,0-1 1,0 0-1,-1 0 1,1-1-1,7 0 1,-9 0 68,0 0 1,0-1 0,0 1 0,-1 0 0,1-1 0,0 1 0,0-1 0,-1 0 0,1 0 0,-1 0 0,0 0 0,1-1-1,-1 1 1,0-1 0,0 1 0,0-1 0,-1 0 0,1 1 0,-1-1 0,0 0 0,1 0 0,-1 0 0,0 0 0,-1 0 0,1-1-1,-1 1 1,1-5 0,0 4 39,-1 0-1,1 0 1,-1 0 0,0 0-1,0 0 1,-1 0-1,1 0 1,-1 0-1,0 0 1,0 1-1,0-1 1,0 0 0,-1 0-1,1 1 1,-1-1-1,0 1 1,0-1-1,-1 1 1,1 0 0,-1 0-1,-4-5 1,1 5-8,1 0 0,-1 0 0,0 1 0,0-1 0,0 1 0,0 0 0,-1 1 0,1 0 0,-1 0 0,1 0 0,-11 1 0,14 0-231,0 0 0,-1 1-1,1-1 1,0 1 0,0 0-1,0 0 1,0 0 0,0 0-1,0 0 1,-5 4 0,6-4-275,0 0 0,1 1 0,-1-1 0,1 1 1,0-1-1,-1 1 0,1 0 0,0-1 0,0 1 0,0 0 1,0 0-1,0 0 0,0 0 0,1 0 0,-1 0 1,1 0-1,-1 0 0,1 2 0,-1 7-6620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2.816"/>
    </inkml:context>
    <inkml:brush xml:id="br0">
      <inkml:brushProperty name="width" value="0.05" units="cm"/>
      <inkml:brushProperty name="height" value="0.05" units="cm"/>
    </inkml:brush>
  </inkml:definitions>
  <inkml:trace contextRef="#ctx0" brushRef="#br0">185 56 13078,'0'0'10664,"-15"-10"-10294,-51-29-100,64 38-265,0 0 0,0 0 0,0 1 0,0-1 0,0 0 0,-1 1 0,1-1 0,0 1 0,0 0 0,0 0 0,-1 0 0,1 0 0,0 0 0,0 0 0,-1 1 0,1-1 0,0 1 0,0-1 0,0 1 0,0 0 0,0 0 0,0 0 0,0 0 0,0 0 0,0 1 0,0-1 1,1 0-1,-1 1 0,1-1 0,-1 1 0,1 0 0,-3 3 0,-1 1 9,1 1 1,0 0-1,1 0 0,0 0 1,0 0-1,-4 13 1,5-13-50,1 1 0,-1 0 1,1 0-1,1 0 1,0 14-1,0-20 2,0-1 0,0 1 0,0-1-1,0 1 1,1 0 0,-1-1 0,1 1 0,-1-1 0,1 1 0,-1-1 0,1 0-1,0 1 1,0-1 0,-1 0 0,1 1 0,0-1 0,0 0 0,1 0 0,-1 0-1,0 0 1,0 0 0,0 0 0,1 0 0,-1 0 0,0 0 0,1-1 0,-1 1-1,1 0 1,-1-1 0,1 1 0,-1-1 0,1 0 0,1 1 0,2-1-3,-1 0 0,0 0 0,1 0 0,-1-1 0,0 1 0,0-1 0,1 0 0,-1 0 0,0 0 0,0-1 0,0 0 0,0 1 0,0-1 0,3-3 0,2-2 32,0-1 0,-1 0 0,15-19-1,-21 25-9,35-45 2263,-39 60-1962,0 1 0,1 0 0,1 1 0,2 23 0,0 18-12,-30 278-51,23-310-208,1 4-3676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3:03.182"/>
    </inkml:context>
    <inkml:brush xml:id="br0">
      <inkml:brushProperty name="width" value="0.05" units="cm"/>
      <inkml:brushProperty name="height" value="0.05" units="cm"/>
    </inkml:brush>
  </inkml:definitions>
  <inkml:trace contextRef="#ctx0" brushRef="#br0">1 0 16392,'0'0'7075,"2"0"-8420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6:03.706"/>
    </inkml:context>
    <inkml:brush xml:id="br0">
      <inkml:brushProperty name="width" value="0.05" units="cm"/>
      <inkml:brushProperty name="height" value="0.05" units="cm"/>
    </inkml:brush>
  </inkml:definitions>
  <inkml:trace contextRef="#ctx0" brushRef="#br0">1 432 4818,'0'0'2817,"7"-20"-2560,-3 7-119,8-20 690,29-59 1,-30 67 931,-2 0 0,-1-1 0,-1 0 0,-1 0 0,-1-1 0,-1 0 0,-2 0-1,-1-37 1,-1 64-1351,2 4-384,-2 1 1,1 0-1,0-1 1,-1 1-1,0 0 1,0-1 0,-2 10-1,0 12 11,-29 601 1085,12-355-1106,-43 198 0,60-456-22,-1 19-655,3-32 606,0-1 0,0 0 0,0 0 0,0 0 0,0 1 0,0-1 0,0 0-1,0 0 1,0 0 0,1 1 0,-1-1 0,0 0 0,0 0 0,0 0 0,0 0 0,0 1 0,0-1 0,0 0 0,0 0 0,1 0-1,-1 0 1,0 1 0,0-1 0,0 0 0,0 0 0,0 0 0,1 0 0,-1 0 0,0 0 0,0 0 0,0 0 0,1 0 0,-1 1 0,0-1-1,0 0 1,0 0 0,1 0 0,-1 0 0,0 0 0,0 0 0,0 0 0,1 0 0,-1 0 0,0 0 0,0 0 0,0-1 0,1 1-1,-1 0 1,0 0 0,0 0 0,0 0 0,0 0 0,1 0 0,-1 0 0,0 0 0,0-1 0,0 1 0,35-44-5983,-34 43 6004,32-49-5899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6:04.723"/>
    </inkml:context>
    <inkml:brush xml:id="br0">
      <inkml:brushProperty name="width" value="0.05" units="cm"/>
      <inkml:brushProperty name="height" value="0.05" units="cm"/>
    </inkml:brush>
  </inkml:definitions>
  <inkml:trace contextRef="#ctx0" brushRef="#br0">458 87 12198,'0'0'8820,"-3"-9"-8442,-6-27-47,8 35-324,1 0-1,0 1 1,0-1-1,0 0 1,0 1-1,0-1 1,0 0 0,1 0-1,-1 1 1,0-1-1,0 0 1,0 1-1,1-1 1,-1 1-1,0-1 1,1 0-1,-1 1 1,0-1-1,1 1 1,-1-1-1,1 1 1,-1-1-1,1 1 1,-1-1 0,1 1-1,-1-1 1,1 1-1,0 0 1,-1-1-1,1 1 1,0 0-1,-1 0 1,1 0-1,-1-1 1,1 1-1,1 0 1,28-5-8,-23 5 30,146-13 319,187 8 0,-204 6-255,544 26 150,-167-2-248,-477-25 72,-9 0-83,-1 1-1,0 1 1,34 7-1,-52-7 84,-1 0 0,0 0 0,1 1-1,-1 0 1,0 1 0,0-1 0,-1 1 0,1 0-1,-1 1 1,0 0 0,0 0 0,-1 0-1,1 1 1,-1-1 0,8 12 0,-2 2 88,-1 0 1,0 0 0,-2 1 0,0 1-1,-1-1 1,-1 1 0,-1 0 0,4 34-1,-4 15 268,-3 92 0,-3-83-243,-14 352 349,17-320-491,-5 136 4,2-239-43,0 0 1,0 0-1,-1 0 0,0 0 1,0 0-1,-1-1 1,0 1-1,-1-1 0,1 1 1,-1-1-1,-1 0 1,1-1-1,-1 1 1,0-1-1,-1 0 0,0 0 1,1-1-1,-14 10 1,7-8 11,0-1 0,0 0 0,-1 0 0,1-1 1,-1-1-1,-1 0 0,1-1 0,0-1 0,-1 0 1,-21 1-1,-597-6-19,244-4 2,-404-15 97,385 23-115,375 3 22,0 2-1,0 2 0,-35 12 1,25-7-31,49-16-1679,-1 0-1,1-1 0,-1 1 0,0-2 1,0 1-1,7-7 0,11-12-6731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6:05.366"/>
    </inkml:context>
    <inkml:brush xml:id="br0">
      <inkml:brushProperty name="width" value="0.05" units="cm"/>
      <inkml:brushProperty name="height" value="0.05" units="cm"/>
    </inkml:brush>
  </inkml:definitions>
  <inkml:trace contextRef="#ctx0" brushRef="#br0">200 1 9508,'0'0'7396,"-125"8"-6676,108-1-192,3 1-256,2 7-256,0 1-16,2 3-16,3 2-32,5 1-32,2-3-768,0-1-1345,0-5-2113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8"/>
    </inkml:context>
    <inkml:brush xml:id="br0">
      <inkml:brushProperty name="width" value="0.05" units="cm"/>
      <inkml:brushProperty name="height" value="0.05" units="cm"/>
      <inkml:brushProperty name="color" value="#E71224"/>
    </inkml:brush>
  </inkml:definitions>
  <inkml:trace contextRef="#ctx0" brushRef="#br0">50 102 11989,'0'0'5816,"4"-5"-5189,10-7-277,-10 9-67,0 0 0,-1 0-1,1 0 1,-1 0-1,1 0 1,-1-1 0,0 1-1,-1-1 1,1 0 0,-1 0-1,1 0 1,-1 0-1,0 0 1,-1-1 0,1 1-1,-1-1 1,2-8 0,-3 13-264,-1-1 1,1 1 0,0-1 0,-1 1 0,1-1 0,0 1 0,-1-1-1,1 1 1,-1-1 0,1 1 0,-1-1 0,1 1 0,-1 0 0,1-1-1,-1 1 1,1 0 0,-1 0 0,1-1 0,-1 1 0,0 0 0,1 0-1,-1 0 1,1 0 0,-1 0 0,0 0 0,1 0 0,-1 0 0,0 0-1,0 0 1,-26 0 448,21 0-414,3 1-106,0-1 0,0 1 0,1 0 0,-1 0 0,0 0 0,1 0 0,-1 0 0,1 0 0,-1 1 0,1-1 0,0 1 0,0 0 0,-1 0 0,1 0 0,0 0 0,1 0 0,-1 0 0,0 0 0,1 1 0,-1-1 0,1 0 0,0 1 0,-1 0 0,1-1 0,0 1 0,1 0 0,-1-1 0,0 1 0,1 4 0,-4 11-617,1 1 1,1 0-1,0 20 1,2-35 548,-1 74-7331,1-44-2754</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06.206"/>
    </inkml:context>
    <inkml:brush xml:id="br0">
      <inkml:brushProperty name="width" value="0.05" units="cm"/>
      <inkml:brushProperty name="height" value="0.05" units="cm"/>
    </inkml:brush>
  </inkml:definitions>
  <inkml:trace contextRef="#ctx0" brushRef="#br0">0 2 8932,'0'0'11413,"115"-2"-11269,-79 7-144,-2 1 0,-3 0 0,-4-1-288,-6 1-1184,-9-1-1922,-10 1-2209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06.566"/>
    </inkml:context>
    <inkml:brush xml:id="br0">
      <inkml:brushProperty name="width" value="0.05" units="cm"/>
      <inkml:brushProperty name="height" value="0.05" units="cm"/>
    </inkml:brush>
  </inkml:definitions>
  <inkml:trace contextRef="#ctx0" brushRef="#br0">0 1 9845,'0'0'10004,"39"34"-9380,-8-34-384,0 0-191,3 0 15,-3 0-64,2 0-961,-4 0-1824,-3 0-2866</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39.379"/>
    </inkml:context>
    <inkml:brush xml:id="br0">
      <inkml:brushProperty name="width" value="0.05" units="cm"/>
      <inkml:brushProperty name="height" value="0.05" units="cm"/>
    </inkml:brush>
  </inkml:definitions>
  <inkml:trace contextRef="#ctx0" brushRef="#br0">104 1 11973,'0'0'8380,"-9"2"-8036,5-1-281,-1 1-1,1 0 0,0 0 1,-1 0-1,1 1 0,0-1 1,0 1-1,0 0 0,1 0 1,-1 1-1,1-1 0,0 1 1,0-1-1,0 1 0,0 0 1,0 0-1,1 1 0,0-1 1,0 0-1,0 1 0,1-1 1,-1 1-1,1 0 0,-1 7 1,-4 20 143,1 0 1,1 0 0,2 54 0,2-82-205,0 0 1,1 0 0,-1 0 0,1 0 0,0 0-1,0 0 1,1 0 0,-1 0 0,1-1 0,0 1 0,0-1-1,0 1 1,0-1 0,1 0 0,-1 1 0,1-1-1,0-1 1,0 1 0,0 0 0,0-1 0,0 1-1,1-1 1,-1 0 0,1 0 0,0 0 0,-1-1 0,1 1-1,0-1 1,5 1 0,3 1 8,1 0 0,0-1 0,0 0 0,0-1 0,-1-1 0,1 0 0,0-1 1,15-2-1,-23 1-4,-1 1 0,0-1 0,1 0-1,-1 0 1,0 0 0,0 0 0,-1-1 0,1 1 0,0-1 0,-1 0 0,0 0 0,1 0 0,-1-1 0,-1 1 0,1-1 0,0 0 0,-1 0 0,0 0 0,0 0 0,0 0 0,2-5 0,0-2 139,0-1 1,-1 0 0,0 1-1,-1-1 1,0-1-1,0-19 1,-1 18 61,-2 0 1,0-1-1,0 1 0,-1 1 1,-5-16-1,7 26-199,-2-1 1,1 1-1,0 0 0,-1 0 0,1-1 1,-1 1-1,0 0 0,0 0 1,0 1-1,-1-1 0,1 0 0,-1 1 1,1-1-1,-1 1 0,0 0 0,0 0 1,0 0-1,0 0 0,0 1 1,0-1-1,-1 1 0,1 0 0,0 0 1,-1 0-1,-6-1 0,9 2-164,0 0 1,0-1-1,0 1 0,0 0 0,0 0 1,0 0-1,0 0 0,0 0 0,0 0 1,0 0-1,0 1 0,0-1 0,0 0 1,0 1-1,0-1 0,0 0 0,0 1 1,0-1-1,0 1 0,0 0 0,0-1 1,1 1-1,-1 0 0,0-1 0,-1 2 1,-5 26-5571,6-10 133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39.845"/>
    </inkml:context>
    <inkml:brush xml:id="br0">
      <inkml:brushProperty name="width" value="0.05" units="cm"/>
      <inkml:brushProperty name="height" value="0.05" units="cm"/>
    </inkml:brush>
  </inkml:definitions>
  <inkml:trace contextRef="#ctx0" brushRef="#br0">0 1 10773,'0'0'8999,"0"6"-8330,0 39 1162,3-62 2397,1-15-4148,-4 32 56,-4 17-6200,2-7-814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0.436"/>
    </inkml:context>
    <inkml:brush xml:id="br0">
      <inkml:brushProperty name="width" value="0.05" units="cm"/>
      <inkml:brushProperty name="height" value="0.05" units="cm"/>
    </inkml:brush>
  </inkml:definitions>
  <inkml:trace contextRef="#ctx0" brushRef="#br0">61 56 11541,'0'0'10731,"1"-7"-10209,-1 5-500,0 0 0,1 0 0,-1 0 0,1 0 0,-1 0 0,1 0 0,0 0 0,0 1 0,0-1 0,0 0 0,0 0 0,0 1 0,0-1 0,0 1 0,1-1 0,-1 1 0,1-1 0,3-1 0,-1 1 51,1 0-1,-1 0 1,1 1-1,0 0 1,-1 0-1,1 0 0,0 0 1,10 1-1,-3-1 103,-7 0-102,0 1 1,1 0-1,-1 0 1,0 0-1,0 0 1,0 1-1,1 0 1,5 2-1,-9-2-64,-1 0-1,1 0 0,-1 0 0,0 0 0,1 1 0,-1-1 0,0 0 1,0 1-1,0-1 0,0 1 0,0-1 0,0 1 0,0 0 1,-1-1-1,1 1 0,-1 0 0,1 0 0,-1-1 0,1 1 1,-1 0-1,0 0 0,0 0 0,0 0 0,0-1 0,0 1 0,-1 0 1,0 2-1,1 1-9,-1-1 0,0 0-1,-1 0 1,1 0 0,-1 0 0,0 0 0,0 0 0,0 0 0,0 0 0,-1 0 0,0-1 0,1 0-1,-5 4 1,-49 44-169,26-25 54,24-21 76,3-3 20,0 1 1,0-1 0,0 1-1,1 0 1,-1 0-1,1 0 1,-1 0 0,1 0-1,0 0 1,0 1-1,0-1 1,1 1 0,-1-1-1,1 1 1,0 0 0,0-1-1,-1 9 1,3-11 11,-1 0-1,1 0 1,0 0 0,-1 0 0,1 0 0,0 0 0,0 0 0,0 0 0,0 0-1,0-1 1,0 1 0,0 0 0,0-1 0,0 1 0,0 0 0,0-1-1,0 1 1,0-1 0,1 0 0,-1 1 0,2-1 0,35 10-69,-29-8 79,3 1 11,9 2-30,0 1-1,-1 0 0,32 15 1,-49-19 14,0-1 1,1 1-1,-1 0 1,0 0-1,0 0 0,0 0 1,0 0-1,0 1 1,0-1-1,-1 1 1,1 0-1,-1 0 1,0 0-1,0 0 1,0 0-1,0 0 1,0 1-1,-1-1 1,0 1-1,1-1 1,-1 1-1,-1-1 1,1 1-1,0 0 1,-1-1-1,0 1 1,0 7-1,-1-9 9,1 0 0,-1-1 0,0 1 0,0 0 0,0 0 0,0 0 0,-1-1-1,1 1 1,0-1 0,-1 1 0,1-1 0,-1 0 0,0 1 0,1-1 0,-1 0 0,0 0-1,0 0 1,1 0 0,-1 0 0,0-1 0,-3 2 0,-48 12 167,43-12-100,-28 6-279,-63 4 0,41-10-6668,48-2 797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0.778"/>
    </inkml:context>
    <inkml:brush xml:id="br0">
      <inkml:brushProperty name="width" value="0.05" units="cm"/>
      <inkml:brushProperty name="height" value="0.05" units="cm"/>
    </inkml:brush>
  </inkml:definitions>
  <inkml:trace contextRef="#ctx0" brushRef="#br0">103 1 15959,'0'0'9418,"1"2"-9143,4 12-14,1 0 1,0 0 0,9 12-1,12 29-11,-10-15-136,5 15-23,18 64-1,-36-103-127,0 0 0,-1 0 0,-1 0-1,-1 0 1,0 0 0,-1 0 0,0 1-1,-2-1 1,-3 17 0,3-25-212,-1 0 0,-1 0 0,0 0 0,0 0 0,0-1 0,-1 0 0,0 0 1,0 0-1,-1 0 0,0-1 0,0 0 0,-12 10 0,0-3-1555,0 0 0,-1-2-1,-38 18 1,-9-2-4689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1.324"/>
    </inkml:context>
    <inkml:brush xml:id="br0">
      <inkml:brushProperty name="width" value="0.05" units="cm"/>
      <inkml:brushProperty name="height" value="0.05" units="cm"/>
    </inkml:brush>
  </inkml:definitions>
  <inkml:trace contextRef="#ctx0" brushRef="#br0">309 0 2801,'0'0'17376,"-24"16"-16840,2-3-304,10-7-95,1 1 1,-1 0-1,1 1 1,1 0-1,-1 0 1,1 1-1,1 1 1,0 0-1,0 0 0,1 1 1,-13 21-1,-3 15 376,1 1-1,-27 87 1,41-104-458,2 1 0,1 0 0,1 0 0,2 1 0,1 53 0,3-80-86,-1 1-1,2 0 1,-1-1 0,1 1 0,0-1-1,0 0 1,1 0 0,0 0-1,0 0 1,0 0 0,1 0 0,-1-1-1,2 1 1,-1-1 0,0 0 0,1-1-1,0 1 1,0-1 0,1 0 0,-1 0-1,1 0 1,-1-1 0,1 0-1,0 0 1,1-1 0,-1 1 0,7 0-1,13 5-1318,-1-2-1,2-1 0,-1-1 0,0-2 1,40 0-1,1-2-5567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2.255"/>
    </inkml:context>
    <inkml:brush xml:id="br0">
      <inkml:brushProperty name="width" value="0.05" units="cm"/>
      <inkml:brushProperty name="height" value="0.05" units="cm"/>
    </inkml:brush>
  </inkml:definitions>
  <inkml:trace contextRef="#ctx0" brushRef="#br0">70 11 11845,'0'0'9773,"5"-3"-9306,-4 2-432,1 0-1,0 0 1,0 0 0,0 0 0,0 1 0,0-1-1,0 0 1,0 1 0,0 0 0,0-1 0,0 1-1,0 0 1,0 0 0,0 0 0,0 0 0,0 1-1,0-1 1,0 1 0,2 0 0,-2 0-13,0 0 0,0 1-1,-1-1 1,1 1 0,0-1 0,-1 1 0,1 0 0,-1 0-1,0-1 1,0 1 0,0 0 0,1 0 0,-2 0 0,1 0-1,0 0 1,0 1 0,-1-1 0,1 0 0,-1 0 0,0 0-1,1 5 1,-1-2-4,1 0 0,-1 0 0,0 0 0,0 0 0,-1 0 0,0-1 0,0 1 0,0 0 0,0 0 0,0-1 0,-1 1 0,0 0 0,0-1 0,-1 0 1,-2 5-1,-3 1 59,0-1 0,0 0 0,-1-1 0,-14 11 0,13-11 6,0 0 0,1 1 0,0 0 0,1 0 0,-10 14 0,17-23-80,1 1 1,0-1 0,0 0 0,0 0 0,0 1 0,0-1 0,-1 0 0,1 1 0,0-1 0,0 0 0,0 1 0,0-1 0,0 0 0,0 1 0,0-1 0,0 1 0,0-1 0,0 0 0,0 1 0,1-1 0,-1 0 0,0 1 0,0-1 0,0 0 0,0 0 0,0 1 0,1-1 0,-1 0-1,0 1 1,0-1 0,0 0 0,1 0 0,-1 1 0,0-1 0,0 0 0,1 0 0,-1 0 0,0 1 0,1-1 0,-1 0 0,0 0 0,1 0 0,-1 0 0,0 0 0,1 0 0,-1 0 0,0 0 0,1 0 0,-1 0 0,0 0 0,1 0 0,-1 0 0,0 0 0,1 0 0,-1 0 0,26 0 226,-21 0-200,152-10-262,-104 5-2580,-29 3-856,-4 2-2417</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2.706"/>
    </inkml:context>
    <inkml:brush xml:id="br0">
      <inkml:brushProperty name="width" value="0.05" units="cm"/>
      <inkml:brushProperty name="height" value="0.05" units="cm"/>
    </inkml:brush>
  </inkml:definitions>
  <inkml:trace contextRef="#ctx0" brushRef="#br0">0 52 15927,'0'0'8820,"111"-23"-8740,-54 23-16,-2 0-32,-2 0-32,-10-3 0,-9-1-64,-8 2-224,-9-2-464,-5-3-1105,-10 3-832,-2 0-753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3.080"/>
    </inkml:context>
    <inkml:brush xml:id="br0">
      <inkml:brushProperty name="width" value="0.05" units="cm"/>
      <inkml:brushProperty name="height" value="0.05" units="cm"/>
    </inkml:brush>
  </inkml:definitions>
  <inkml:trace contextRef="#ctx0" brushRef="#br0">30 4 12118,'0'0'12061,"-1"0"-12039,1 0 0,0-1 0,-1 1 0,1 0 0,-1-1 0,1 1 1,0 0-1,-1-1 0,1 1 0,-1 0 0,1 0 0,-1 0 0,1-1 0,-1 1 0,1 0 0,-1 0 0,1 0 0,-1 0 0,1 0 1,-1 0-1,1 0 0,-1 0 0,1 0 0,-1 0 0,1 0 0,-1 1 0,1-1 0,-1 0 0,1 0 0,-1 0 0,1 1 0,-1-1 0,-1 7 113,0 0 0,1 1-1,0-1 1,1 0 0,-1 1-1,1-1 1,1 0-1,1 8 1,-1 10 22,-6 117 387,1-71-1570,3-2-4193,2-55 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2"/>
    </inkml:context>
    <inkml:brush xml:id="br0">
      <inkml:brushProperty name="width" value="0.05" units="cm"/>
      <inkml:brushProperty name="height" value="0.05" units="cm"/>
      <inkml:brushProperty name="color" value="#E71224"/>
    </inkml:brush>
  </inkml:definitions>
  <inkml:trace contextRef="#ctx0" brushRef="#br0">1 3 12374,'0'0'7635,"5"-2"-8371,8 2-1841,10 0-4162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79"/>
    </inkml:context>
    <inkml:brush xml:id="br0">
      <inkml:brushProperty name="width" value="0.05" units="cm"/>
      <inkml:brushProperty name="height" value="0.05" units="cm"/>
      <inkml:brushProperty name="color" value="#E71224"/>
    </inkml:brush>
  </inkml:definitions>
  <inkml:trace contextRef="#ctx0" brushRef="#br0">1 805 11045,'2'0'11268,"18"-3"-10344,-14 0-802,-1-1 0,1 0 0,-1-1 0,0 1 0,0-1 0,0 0 0,0-1 0,5-8 0,32-54 274,-36 59-358,16-32 60,-1-1 1,-2 0 0,-2-2 0,-1 0-1,-3-1 1,-2-1 0,-2 0-1,-1 0 1,-3-1 0,-2 1 0,-3-64-1,-1 103-65,0 1 0,-1-1 0,1 1 0,-1-1 0,-1 1-1,-4-11 1,6 16-23,1 0 0,0 0 0,-1 0 0,1 0 0,-1 0 0,1 0 0,-1 0 0,0 0 0,1 0 0,-1 0 0,0 1 0,1-1 0,-1 0 0,0 0 0,0 0 0,0 1-1,0-1 1,0 1 0,0-1 0,0 1 0,0-1 0,0 1 0,0-1 0,0 1 0,0 0 0,0 0 0,0-1 0,-1 1 0,1 0 0,0 0 0,0 0 0,0 0 0,0 0 0,0 1 0,0-1 0,-1 0-1,1 0 1,0 1 0,0-1 0,0 1 0,0-1 0,0 1 0,0-1 0,0 1 0,0 0 0,1-1 0,-1 1 0,-1 1 0,-4 5-12,1 0 1,0 0 0,0 0-1,0 0 1,1 1 0,1 0-1,-6 14 1,-16 64-96,24-85 95,-11 54 10,3 1-1,2 1 0,3-1 0,2 1 0,8 89 0,-5-136-22,0 0 1,0 0-1,1-1 0,1 1 0,-1 0 1,2-1-1,-1 0 0,1 0 0,1 0 1,-1 0-1,1 0 0,1-1 0,0 0 1,0 0-1,1-1 0,-1 0 0,2 0 1,-1 0-1,1-1 0,0 0 0,0-1 1,0 1-1,1-2 0,0 1 0,0-1 0,0-1 1,1 1-1,-1-2 0,1 1 0,0-1 1,12 1-1,-14-3 3,0 0-1,0 0 1,0 0 0,0-1 0,0 0-1,-1 0 1,1-1 0,0 0 0,-1-1-1,0 1 1,1-1 0,-1-1-1,0 1 1,0-1 0,-1-1 0,1 1-1,-1-1 1,0 0 0,-1-1 0,1 1-1,-1-1 1,0 0 0,0 0-1,5-11 1,1-1 15,-1 0-1,-1-2 1,-1 1 0,7-24-1,-15 70-39,-1-12-4,1 0 1,0-1-1,1 1 1,1 0-1,6 27 1,-7-39 19,1 1 1,-1-1 0,1 0-1,0 0 1,0 0 0,0 0-1,0 0 1,0 0 0,1 0-1,-1 0 1,1-1 0,0 0-1,0 1 1,0-1 0,0 0-1,0 0 1,0-1-1,0 1 1,1-1 0,-1 1-1,0-1 1,1 0 0,0 0-1,-1-1 1,1 1 0,-1-1-1,1 0 1,0 1 0,4-2-1,-2 1 28,-1 0-1,1 0 0,0 0 0,-1-1 1,1 0-1,-1 0 0,1 0 0,-1-1 1,1 0-1,-1 0 0,0 0 1,0-1-1,0 0 0,0 0 0,0 0 1,-1 0-1,1-1 0,-1 0 0,0 0 1,0 0-1,0 0 0,-1-1 0,0 1 1,1-1-1,3-9 0,-3 8 85,-1-1 0,0 1 0,-1-1 0,1 0 0,-1 0 0,-1 0 0,1 0 0,-1 0 0,0-9 0,-1 13-62,0 0 0,0 1 0,0-1 0,0 1 0,0-1 0,-1 0 0,1 1 0,-1-1 0,0 1 1,0 0-1,0-1 0,0 1 0,0-1 0,0 1 0,-1 0 0,1 0 0,-1 0 0,0 0 0,1 0 0,-1 0 0,0 0 0,0 1 0,0-1 0,0 1 0,0-1 1,-1 1-1,-2-2 0,-7 0-907,0 0 1,0 1 0,0 0-1,-1 1 1,1 0 0,0 1-1,-14 2 1,-5-2-1687,15 0-3594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3.545"/>
    </inkml:context>
    <inkml:brush xml:id="br0">
      <inkml:brushProperty name="width" value="0.05" units="cm"/>
      <inkml:brushProperty name="height" value="0.05" units="cm"/>
    </inkml:brush>
  </inkml:definitions>
  <inkml:trace contextRef="#ctx0" brushRef="#br0">124 13 12166,'0'0'11261,"-10"-3"-10658,8 2-574,-1-1 0,0 1 0,0 0 0,0 1 0,1-1 0,-1 0 0,0 1 0,0 0 0,0-1 1,0 1-1,0 0 0,-4 1 0,4 0 10,0 1 1,1-1 0,-1 0-1,0 1 1,1 0-1,-1 0 1,1 0 0,0 0-1,0 0 1,0 0-1,0 0 1,0 1-1,0-1 1,0 1 0,1-1-1,-3 6 1,-1 2 10,0 0 0,1 0 1,0 0-1,1 1 0,0 0 1,0-1-1,1 1 0,1 0 0,-1 14 1,2-21-52,0 0 0,0 1 1,0-1-1,1 0 1,0 0-1,-1 0 0,1 0 1,1 0-1,-1 0 0,0 0 1,1-1-1,0 1 0,0 0 1,0-1-1,1 1 0,-1-1 1,1 0-1,-1 0 1,1 0-1,0 0 0,0 0 1,1-1-1,-1 1 0,0-1 1,1 0-1,6 3 0,0-1 5,0-1-1,0 0 0,0-1 0,0 0 0,1-1 0,-1 0 0,0 0 1,1-1-1,-1 0 0,20-4 0,-27 3 7,1 1 0,0-1 0,-1-1-1,1 1 1,-1 0 0,1-1 0,-1 1 0,1-1 0,-1 0-1,0 0 1,0-1 0,0 1 0,0-1 0,-1 1 0,1-1-1,0 0 1,-1 0 0,0 0 0,0 0 0,0-1 0,0 1-1,-1 0 1,1-1 0,-1 1 0,0-1 0,1 0 0,-2 1 0,1-1-1,0 0 1,-1 0 0,0-7 0,1 5 30,-1-1-1,0 0 1,-1 1 0,1-1-1,-1 0 1,0 1 0,-1-1-1,0 1 1,0-1 0,0 1-1,-1 0 1,0 0 0,0 0-1,0 0 1,-1 0 0,0 1 0,0-1-1,0 1 1,-1 0 0,0 1-1,0-1 1,0 1 0,-9-6-1,7 6-102,0-1 0,-1 2 0,1-1-1,-1 1 1,0 0 0,0 1 0,0 0 0,-1 0-1,1 0 1,0 1 0,-1 1 0,-10-1 0,18 2-174,0-1 0,1 0 0,-1 0 0,0 1 0,0-1 0,1 0 0,-1 1 1,0-1-1,0 0 0,1 1 0,-1-1 0,1 1 0,-1 0 0,0-1 0,1 1 0,-1-1 1,1 1-1,-1 0 0,1-1 0,0 1 0,-1 0 0,1-1 0,0 1 0,-1 0 0,1 0 1,0 0-1,0-1 0,0 1 0,-1 0 0,1 0 0,0 0 0,0-1 0,0 1 0,1 0 1,-1 0-1,0 0 0,0 1 0,0 2-835,0 17-6705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3.886"/>
    </inkml:context>
    <inkml:brush xml:id="br0">
      <inkml:brushProperty name="width" value="0.05" units="cm"/>
      <inkml:brushProperty name="height" value="0.05" units="cm"/>
    </inkml:brush>
  </inkml:definitions>
  <inkml:trace contextRef="#ctx0" brushRef="#br0">1 27 3009,'0'0'23019,"17"-24"-23003,-15 24-32,3 0-3362,4-2-816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4.229"/>
    </inkml:context>
    <inkml:brush xml:id="br0">
      <inkml:brushProperty name="width" value="0.05" units="cm"/>
      <inkml:brushProperty name="height" value="0.05" units="cm"/>
    </inkml:brush>
  </inkml:definitions>
  <inkml:trace contextRef="#ctx0" brushRef="#br0">29 1 16103,'0'0'10232,"0"12"-9451,-7 156 305,-9-56-4194,11-76-4586,5-28 1067</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4.556"/>
    </inkml:context>
    <inkml:brush xml:id="br0">
      <inkml:brushProperty name="width" value="0.05" units="cm"/>
      <inkml:brushProperty name="height" value="0.05" units="cm"/>
    </inkml:brush>
  </inkml:definitions>
  <inkml:trace contextRef="#ctx0" brushRef="#br0">82 36 8100,'0'0'19086,"0"-8"-18649,-1 3-378,2-15 55,3 17-56,5 13 29,29 45 333,46 93-1,-74-127-473,-1 1 1,-1 0-1,-1 0 0,-1 1 0,0 0 0,-2 0 0,-1 0 0,0 27 1,-3-46-25,0 0 0,0 0 0,-1 0 0,0-1 0,0 1 0,0 0 0,0 0 0,-1-1 0,1 1 0,-1-1 0,0 1 0,0-1 0,0 0 0,0 0 0,-3 3 0,-1 0-192,-1 0 1,1-1-1,-1 1 1,0-1-1,0-1 1,-12 7-1,-8 0-2361,-1 0 1,-55 13-1,30-12-3001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4.901"/>
    </inkml:context>
    <inkml:brush xml:id="br0">
      <inkml:brushProperty name="width" value="0.05" units="cm"/>
      <inkml:brushProperty name="height" value="0.05" units="cm"/>
    </inkml:brush>
  </inkml:definitions>
  <inkml:trace contextRef="#ctx0" brushRef="#br0">183 0 9748,'0'0'10963,"-8"8"-10238,-9 10-370,1 1 0,0 0 0,2 1 0,0 1 0,1 0 0,1 0 0,2 2 0,-16 44 0,17-40-290,1 1 0,2 0 0,1 0 0,1 1 0,1 0 0,1-1-1,5 53 1,-2-73-99,0 0 0,0-1 0,1 1 0,1 0 0,-1-1 0,1 1 0,0-1 0,1 0 0,-1 0 0,2 0 0,-1-1 0,1 1 0,0-1 0,0 0 0,0-1 0,1 1 0,0-1 0,7 5 0,-2-3-393,-1-1 0,1-1 0,1 0 0,-1 0 0,0-1 0,1 0 0,0-1 0,0-1 0,0 0 0,0 0 0,14-1 0,41 0-3146,2-1-2293</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5.385"/>
    </inkml:context>
    <inkml:brush xml:id="br0">
      <inkml:brushProperty name="width" value="0.05" units="cm"/>
      <inkml:brushProperty name="height" value="0.05" units="cm"/>
    </inkml:brush>
  </inkml:definitions>
  <inkml:trace contextRef="#ctx0" brushRef="#br0">1 15 15351,'0'0'7518,"20"-3"-6760,67-8-166,-84 11-541,0 0 1,0-1-1,0 1 0,0 1 0,0-1 0,0 0 1,0 1-1,0-1 0,-1 1 0,1 0 1,0 0-1,0 0 0,-1 0 0,1 1 0,0-1 1,-1 1-1,1 0 0,-1-1 0,0 1 1,0 0-1,1 0 0,-1 1 0,-1-1 0,1 0 1,0 1-1,0-1 0,-1 1 0,0-1 1,1 1-1,0 3 0,-1-2-4,0-1 0,0 1-1,0 0 1,0 0 0,-1-1 0,0 1 0,0 0-1,0 0 1,0 0 0,0 0 0,-1-1 0,0 1-1,0 0 1,0-1 0,0 1 0,0 0 0,-1-1-1,0 1 1,-2 3 0,-4 1 55,0 0 1,-1 0-1,-1-1 1,1 0-1,-1 0 1,0-1 0,-1-1-1,-16 7 1,-41 25 415,69-37-515,-1 0 0,0 0 0,1 0 0,-1 0 0,1 0 1,-1 0-1,0 0 0,1 0 0,-1 1 0,0-1 0,1 0 1,-1 0-1,1 0 0,-1 0 0,0 1 0,0-1 1,1 0-1,-1 1 0,0-1 0,1 0 0,-1 0 0,0 1 1,0-1-1,1 0 0,-1 1 0,0-1 0,0 0 0,0 1 1,0-1-1,0 1 0,1-1 0,-1 0 0,0 1 0,0-1 1,0 1-1,0-1 0,0 0 0,0 1 0,0-1 1,0 0-1,0 1 0,-1-1 0,1 1 0,0-1 0,0 0 1,0 1-1,0-1 0,0 0 0,-1 1 0,1-1 0,0 0 1,0 1-1,-1-1 0,1 0 0,0 1 0,0-1 0,-1 0 1,1 0-1,0 1 0,-1-1 0,1 0 0,0 0 1,-1 0-1,1 0 0,-1 1 0,1-1 0,-1 0 0,33 3 85,-32-3-87,216 1 127,-115-1-5827,-87-1-781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7.205"/>
    </inkml:context>
    <inkml:brush xml:id="br0">
      <inkml:brushProperty name="width" value="0.05" units="cm"/>
      <inkml:brushProperty name="height" value="0.05" units="cm"/>
    </inkml:brush>
  </inkml:definitions>
  <inkml:trace contextRef="#ctx0" brushRef="#br0">1 105 9124,'0'0'9370,"13"-1"-9197,370-6 1327,-241 8-1530,-12 8 457,-131-12-277,-1 0 1,1 0-1,-1 0 1,0 0-1,0 0 0,-1 0 1,1 0-1,0 1 1,-1 0-1,0-1 0,0 1 1,-5-4-1,-4-3 232,-7-6 72,13 11-70,1-1-1,-1 1 1,0-1 0,1 0-1,-9-12 1,18 14 1184,10 6-1319,11 6-382,-13-3 137,0 1 1,0 1 0,-1 0 0,0 0 0,19 20 0,-26-23-2,0 0 0,0 0 0,-1 1 0,0-1 0,0 1 0,0 0 0,-1 0 0,1 0 0,-2 0 0,1 0 0,0 0 0,-1 0 0,-1 1 0,1-1 0,-1 7 0,0-8-72,0-1 1,0 0-1,-1 1 0,1-1 0,-1 0 1,0 1-1,-1-1 0,1 0 1,-1 0-1,0 0 0,0 0 1,0 0-1,0-1 0,-1 1 1,-3 3-1,-13 23-5670,16-22 1340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7.708"/>
    </inkml:context>
    <inkml:brush xml:id="br0">
      <inkml:brushProperty name="width" value="0.05" units="cm"/>
      <inkml:brushProperty name="height" value="0.05" units="cm"/>
    </inkml:brush>
  </inkml:definitions>
  <inkml:trace contextRef="#ctx0" brushRef="#br0">81 30 4498,'0'0'17376,"1"-6"-16122,0 5-1206,-1 1 1,0-1-1,0 0 1,1 0 0,-1 0-1,0 1 1,0-1-1,0 0 1,0 0-1,0 1 1,0-1-1,0 0 1,0 0-1,0 0 1,0 1-1,0-1 1,-1 0-1,1 0 1,0 1-1,-1-1 1,1 0-1,0 1 1,-1-1-1,1 0 1,-1 1 0,1-1-1,-1 0 1,1 1-1,-1-1 1,0 0-1,-1 2-4,0-1 0,0 1 0,1 0 0,-1 0 0,0 0 0,1 0 0,-1 0 0,1 0 0,-1 1 0,1-1 0,0 0 0,0 1 0,-1-1 0,1 1 0,0 0 0,-1 3 0,-5 6-2,0 0 1,1 1-1,1 0 1,0 0-1,0 0 1,1 1-1,1-1 1,0 1-1,1 0 1,0 0-1,1 0 1,1 0-1,0 0 1,3 22-1,-2-30-51,0-1 0,0 0 0,1 0 0,-1-1 0,1 1 0,0 0 0,0-1 0,0 1 0,1-1 0,-1 1 0,1-1 0,0 0 0,0 0 0,0 0 0,0-1 0,1 1 0,-1-1 0,1 1 0,-1-1 0,7 2 0,-5-2-10,0 0 0,0 0-1,0 0 1,1-1 0,-1 0 0,0 0 0,1 0 0,-1 0-1,1-1 1,-1 0 0,1-1 0,-1 1 0,0-1-1,1 0 1,7-2 0,-10 1 24,-1 1-1,1 0 1,-1-1 0,1 0-1,-1 0 1,0 1 0,1-1-1,-1-1 1,0 1-1,-1 0 1,1 0 0,0-1-1,-1 1 1,1-1 0,-1 1-1,0-1 1,0 0 0,0 1-1,0-1 1,0 0 0,0-5-1,2-6 73,-2-1 1,0 0-1,-1-15 0,0 16 64,-1 7-156,-1 1 0,1-1 0,-1 1 0,-1 0-1,1 0 1,-1 0 0,0 0 0,0 0 0,-1 1-1,0-1 1,0 1 0,0 0 0,-1 0 0,1 1 0,-1-1-1,0 1 1,0 0 0,-1 0 0,1 1 0,-1-1-1,0 1 1,0 0 0,0 1 0,0 0 0,-1 0 0,1 0-1,0 1 1,-8-2 0,14 11-5692,0 9 1862,0-1-4617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8.055"/>
    </inkml:context>
    <inkml:brush xml:id="br0">
      <inkml:brushProperty name="width" value="0.05" units="cm"/>
      <inkml:brushProperty name="height" value="0.05" units="cm"/>
    </inkml:brush>
  </inkml:definitions>
  <inkml:trace contextRef="#ctx0" brushRef="#br0">0 5 12950,'0'0'10693,"7"0"-10693,0 0-1553,3 0-1968,9-5-4403</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8.435"/>
    </inkml:context>
    <inkml:brush xml:id="br0">
      <inkml:brushProperty name="width" value="0.05" units="cm"/>
      <inkml:brushProperty name="height" value="0.05" units="cm"/>
    </inkml:brush>
  </inkml:definitions>
  <inkml:trace contextRef="#ctx0" brushRef="#br0">15 42 13990,'0'0'8479,"22"-7"-7449,72-22-411,-90 28-545,-1 0 1,0 0-1,1 0 1,-1 0-1,1 1 1,-1 0-1,1-1 1,-1 1-1,1 0 1,-1 1-1,8 0 1,-11 0-63,1-1 0,0 0-1,-1 1 1,1-1 0,0 1 0,-1-1 0,1 1 0,-1-1 0,1 1 0,-1-1 0,1 1-1,-1-1 1,1 1 0,-1 0 0,0-1 0,1 1 0,-1 0 0,0-1 0,1 1-1,-1 0 1,0 0 0,0-1 0,0 1 0,0 0 0,0 0 0,0-1 0,0 1 0,0 0-1,0 0 1,0 1 0,-2 3 19,1 0 0,-1 0 0,0 0 0,0 0 0,-1 0 1,0 0-1,0-1 0,-6 8 0,1-1-9,-1-1-1,2 1 1,0 0 0,-9 17 0,15-24-26,-1 0-1,0 1 1,1-1-1,0 0 1,0 0-1,0 1 1,0-1-1,1 1 1,0-1 0,0 0-1,0 1 1,0-1-1,1 1 1,-1-1-1,1 0 1,0 1 0,3 5-1,0-5-12,1 0 0,-1 0-1,1 0 1,0-1 0,0 0-1,1 0 1,-1 0 0,1 0 0,0-1-1,0 0 1,0-1 0,11 4-1,27 16-58,-43-22 78,1 1 1,-1 0 0,0 0-1,1 0 1,-1-1 0,0 1 0,0 0-1,0 1 1,0-1 0,0 0-1,0 0 1,0 0 0,0 1 0,0-1-1,0 0 1,-1 1 0,1-1-1,0 1 1,-1-1 0,1 3 0,-1-3 2,-1-1 1,1 1 0,-1 0-1,1 0 1,0 0 0,-1 0-1,0 0 1,1 0 0,-1-1-1,1 1 1,-1 0 0,0-1-1,0 1 1,1 0 0,-1-1-1,0 1 1,0-1 0,0 1-1,0-1 1,0 1 0,0-1 0,-1 1-1,-11 2 56,1 1-1,-1-2 0,-20 2 1,26-3-50,-29 4-481,-40 3 408,51-6-3402,0-2-3430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0"/>
    </inkml:context>
    <inkml:brush xml:id="br0">
      <inkml:brushProperty name="width" value="0.05" units="cm"/>
      <inkml:brushProperty name="height" value="0.05" units="cm"/>
      <inkml:brushProperty name="color" value="#E71224"/>
    </inkml:brush>
  </inkml:definitions>
  <inkml:trace contextRef="#ctx0" brushRef="#br0">0 51 10565,'0'0'11141,"135"-51"-10933,-102 51-112,-7 0-96,-5 0-128,0 10-544,-6 1-1521,1-2-769,-1-9-4977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49.889"/>
    </inkml:context>
    <inkml:brush xml:id="br0">
      <inkml:brushProperty name="width" value="0.05" units="cm"/>
      <inkml:brushProperty name="height" value="0.05" units="cm"/>
    </inkml:brush>
  </inkml:definitions>
  <inkml:trace contextRef="#ctx0" brushRef="#br0">622 127 9332,'0'0'8682,"-10"0"-7986,-226 20 3015,-23 1-2807,230-19-864,20-1-15,1-1 1,-1 1-1,1-1 1,-1-1-1,-13-2 0,22 2-23,-1 1-1,1-1 0,-1 1 1,1-1-1,-1 0 0,1 1 0,0-1 1,-1 0-1,1 1 0,0-1 1,0 0-1,-1 1 0,1-1 0,0 0 1,0 0-1,0 1 0,0-1 0,0 0 1,0 0-1,0 1 0,0-1 1,0 0-1,1 0 0,-1 1 0,0-1 1,0 0-1,1 0 0,8-23-69,5 11 75,0 0-1,1 1 0,0 0 0,18-10 0,37-30 636,-77 52-442,-1 1-177,0 0 0,-1 0 0,1 1 0,0 0 0,0 1 1,0 0-1,0 0 0,1 1 0,-1 0 0,1 0 0,0 0 0,0 1 0,1 0 1,-8 7-1,8-7-4,1 0 1,0 0-1,0 1 0,0 0 1,1 0-1,0 0 1,0 0-1,0 0 1,1 1-1,0 0 1,0-1-1,1 1 1,0 0-1,0 1 1,0-1-1,0 11 0,2-13-19,0 1-1,0-1 0,1 0 1,0 0-1,0 1 0,0-1 1,1 0-1,-1 0 0,1 0 1,1 0-1,-1 0 0,4 5 1,-1-3-19,1 0 0,0-1 0,1 0 0,-1 0 0,1 0 0,13 8 0,-17-12-39,37 27-2217,-20-5-3313,-14-10-1092</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0.584"/>
    </inkml:context>
    <inkml:brush xml:id="br0">
      <inkml:brushProperty name="width" value="0.05" units="cm"/>
      <inkml:brushProperty name="height" value="0.05" units="cm"/>
    </inkml:brush>
  </inkml:definitions>
  <inkml:trace contextRef="#ctx0" brushRef="#br0">103 36 9428,'0'0'13092,"-14"7"-12425,-40 25-259,51-29-374,0 1-1,0 0 1,0 0 0,0 0 0,1 1 0,0-1 0,0 1-1,0-1 1,0 1 0,1 0 0,-1-1 0,1 1-1,0 0 1,1 0 0,-1 0 0,1 6 0,-1-1 55,0-3-54,0 0 0,0 1 0,1-1-1,0 0 1,1 1 0,-1-1 0,3 8 0,-3-13-34,1 0 1,0 0 0,0 0-1,0 0 1,0 0-1,1 0 1,-1 0 0,0-1-1,1 1 1,-1 0-1,1-1 1,0 0 0,-1 1-1,1-1 1,0 0-1,0 1 1,0-1 0,0 0-1,0-1 1,0 1-1,0 0 1,0 0-1,0-1 1,1 1 0,2-1-1,4 2 10,-1-1 0,0 0-1,1 0 1,-1-1 0,0 0-1,1 0 1,-1-1-1,11-3 1,-16 3 4,-1 1-1,1-2 1,-1 1-1,1 0 1,-1-1-1,1 1 1,-1-1-1,0 0 1,0 1-1,0-1 1,0 0-1,0 0 0,0-1 1,0 1-1,-1 0 1,1-1-1,-1 1 1,1-1-1,-1 1 1,0-1-1,0 1 1,-1-1-1,1 0 1,0 0-1,-1 1 1,1-1-1,-1-4 1,1-3 84,-1 0 0,0 0-1,-1 0 1,1 0 0,-2 0 0,0 0 0,0 0 0,-1 0 0,0 1-1,0-1 1,-7-12 0,7 17-104,-1-1 0,1 1 0,-1 0 0,0 0 0,0 1 0,0-1 0,-1 1 0,1 0 0,-1 0 0,0 0 0,0 1 0,-1 0 0,1 0 0,-1 0 0,0 1 0,1-1 0,-1 1 0,0 1 0,-12-3 0,-4 6-1980,21-2 1669,0 1 0,0 0 0,0 0 1,1-1-1,-1 1 0,0 0 1,0 0-1,1 0 0,-1 0 1,0 0-1,1 0 0,-1 0 1,1 0-1,0 0 0,-1 1 0,1-1 1,0 0-1,-1 0 0,1 0 1,0 0-1,0 1 0,0-1 1,0 1-1,0 18-5884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0.928"/>
    </inkml:context>
    <inkml:brush xml:id="br0">
      <inkml:brushProperty name="width" value="0.05" units="cm"/>
      <inkml:brushProperty name="height" value="0.05" units="cm"/>
    </inkml:brush>
  </inkml:definitions>
  <inkml:trace contextRef="#ctx0" brushRef="#br0">0 27 8388,'0'0'17288,"0"-20"-17176,0 18-112,0 0 0,0 0-1169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1.287"/>
    </inkml:context>
    <inkml:brush xml:id="br0">
      <inkml:brushProperty name="width" value="0.05" units="cm"/>
      <inkml:brushProperty name="height" value="0.05" units="cm"/>
    </inkml:brush>
  </inkml:definitions>
  <inkml:trace contextRef="#ctx0" brushRef="#br0">0 0 12838,'0'0'12061,"0"8"-11650,13 178 863,-7-124-1256,1 58-1380,-6-41-6395,-1-53 1895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5.654"/>
    </inkml:context>
    <inkml:brush xml:id="br0">
      <inkml:brushProperty name="width" value="0.05" units="cm"/>
      <inkml:brushProperty name="height" value="0.05" units="cm"/>
    </inkml:brush>
  </inkml:definitions>
  <inkml:trace contextRef="#ctx0" brushRef="#br0">244 51 5587,'0'0'5074,"-23"0"-1403,-94 0-74,14 0 3187,259-17-4455,256-7-2761,-406 23-157,17-3-862,-19-1-2205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6.012"/>
    </inkml:context>
    <inkml:brush xml:id="br0">
      <inkml:brushProperty name="width" value="0.05" units="cm"/>
      <inkml:brushProperty name="height" value="0.05" units="cm"/>
    </inkml:brush>
  </inkml:definitions>
  <inkml:trace contextRef="#ctx0" brushRef="#br0">125 76 9060,'0'0'13353,"-6"-15"-11856,-18-46-596,24 61-889,0 0-1,0 0 1,0 0-1,0 0 0,0 1 1,0-1-1,0 0 0,0 0 1,0 0-1,0 0 1,0 0-1,0 0 0,-1 0 1,1 0-1,0 0 1,0 0-1,0 0 0,0 0 1,0 0-1,0 0 1,0 0-1,0 0 0,0 0 1,0 0-1,0 1 1,0-1-1,0 0 0,0 0 1,0 0-1,-1 0 0,1 0 1,0 0-1,0 0 1,0 0-1,0 0 0,0 0 1,0 0-1,0 0 1,0 0-1,0-1 0,0 1 1,0 0-1,0 0 1,-1 0-1,1 0 0,0 0 1,0 0-1,0 0 0,0 0 1,0 0-1,0 0 1,-2 14 270,2 20 71,3 10-13,1 19-194,-1 0 1,-9 86-1,1-124-324,0 0 1,-2-1-1,-18 45 1,-1-10-3526,8-17-2164,10-22-1115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7.486"/>
    </inkml:context>
    <inkml:brush xml:id="br0">
      <inkml:brushProperty name="width" value="0.05" units="cm"/>
      <inkml:brushProperty name="height" value="0.05" units="cm"/>
    </inkml:brush>
  </inkml:definitions>
  <inkml:trace contextRef="#ctx0" brushRef="#br0">264 35 11349,'0'0'10218,"-2"-8"-9658,-7-16-337,8 21-129,8 20 35,11 27 512,6 12 133,-2 1-1,24 99 0,-27 5-451,-1-12-233,-20-176 93,4-54-1,0 18-146,-2 51-26,0-7-6,0 0 0,-2 0 0,-3-22 1,4 38-4,1-1 1,-1 0-1,0 1 1,0-1-1,0 1 1,-1-1 0,1 1-1,-1 0 1,0 0-1,0 0 1,0 0-1,0 0 1,-1 0-1,1 0 1,-1 0 0,0 1-1,1 0 1,-1-1-1,0 1 1,0 0-1,-1 0 1,-6-2-1,5 3-2,0 0 0,0 1-1,-1 0 1,1 0 0,0 0-1,-1 1 1,1-1 0,0 1-1,0 1 1,-1-1 0,1 1-1,0 0 1,1 0-1,-1 0 1,0 0 0,1 1-1,-1 0 1,1 0 0,0 1-1,0-1 1,-7 8 0,-7 7-1,1 1 1,0 1-1,-14 24 1,-1 6 6,3 2 0,2 1 0,-34 94 0,68-155-1060,1 0 0,0 0 1,1 1-1,0 1 0,0-1 0,10-4 0,-9 4-488,30-19-3623</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4:58.348"/>
    </inkml:context>
    <inkml:brush xml:id="br0">
      <inkml:brushProperty name="width" value="0.05" units="cm"/>
      <inkml:brushProperty name="height" value="0.05" units="cm"/>
    </inkml:brush>
  </inkml:definitions>
  <inkml:trace contextRef="#ctx0" brushRef="#br0">95 51 3394,'0'0'18851,"-2"-11"-17637,-10-26-491,11 34-538,2 7-42,9 25-60,72 243 151,-67-218-218,-7-89-277,-12-162 424,-6 219-199,0 0 0,-1-2 0,-2 1 0,0-1 1,-1-1-1,-28 30 0,41-48-28,1 0-1,-1-1 1,0 1-1,1 0 1,-1-1 0,0 1-1,0-1 1,1 1 0,-1-1-1,0 0 1,0 1 0,0-1-1,0 0 1,0 1 0,0-1-1,0 0 1,1 0-1,-1 0 1,0 0 0,0 0-1,0 0 1,0 0 0,0 0-1,0 0 1,0 0 0,-2-1-1,-20-19-325,18 14 410,1 0 1,-1-1-1,2 0 0,-1 1 0,-4-14 1,8 19 35,-1 0 1,1 0 0,0 0-1,0-1 1,0 1 0,0 0 0,0 0-1,0 0 1,0 0 0,0-1-1,0 1 1,1 0 0,-1 0-1,0 0 1,1 0 0,-1 0-1,1 0 1,-1-1 0,1 1 0,0 1-1,-1-1 1,1 0 0,0 0-1,0 0 1,-1 0 0,1 0-1,0 1 1,0-1 0,0 0 0,0 1-1,0-1 1,0 0 0,0 1-1,1 0 1,-1-1 0,0 1-1,0 0 1,0-1 0,0 1 0,0 0-1,3 0 1,8-2-145,0 1 0,0 1 1,18 1-1,-6-1 280,111-1-363,-73 2-7619,-43-1 2502</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0.169"/>
    </inkml:context>
    <inkml:brush xml:id="br0">
      <inkml:brushProperty name="width" value="0.05" units="cm"/>
      <inkml:brushProperty name="height" value="0.05" units="cm"/>
    </inkml:brush>
  </inkml:definitions>
  <inkml:trace contextRef="#ctx0" brushRef="#br0">86 40 8708,'0'0'11427,"1"-8"-10091,2-24-399,-11 36-255,-3 8-631,2 1 5,1 0-1,0 0 0,0 1 1,2 0-1,0 0 0,0 1 1,2 0-1,-1 0 0,2 0 1,0 1-1,1-1 1,1 1-1,0-1 0,1 1 1,2 17-1,-1-27-55,0-1-1,0 0 1,1 0-1,0 0 1,-1 0-1,2 0 1,-1 0-1,1 0 1,0 0-1,0-1 1,0 1-1,0-1 1,1 0-1,0 0 1,-1-1-1,2 1 1,-1-1-1,0 1 1,1-1-1,-1-1 1,9 5-1,-6-4 2,0 1-1,0-1 0,1-1 1,-1 1-1,1-1 0,0-1 1,-1 1-1,1-1 1,0-1-1,0 1 0,0-1 1,0-1-1,-1 0 0,16-3 1,-18 2 6,0-1 1,0 1-1,0-1 0,0-1 1,-1 1-1,1-1 1,-1 0-1,0 0 1,0 0-1,0 0 0,-1-1 1,1 1-1,-1-1 1,0 0-1,0 0 1,-1 0-1,0-1 1,0 1-1,0-1 0,0 1 1,-1-1-1,1-10 1,0 5 25,0-1 1,-1 0-1,0 1 0,-1-1 1,-1 0-1,1 0 1,-2 1-1,0-1 1,0 0-1,-6-14 1,5 19-18,0 0 1,-1 0 0,1 1-1,-2-1 1,1 1-1,0 0 1,-1 0 0,0 1-1,-1-1 1,1 1 0,-1 0-1,0 1 1,0-1 0,-1 1-1,1 1 1,-1-1 0,0 1-1,0 0 1,0 0 0,0 1-1,0 0 1,-1 1-1,1-1 1,-14 0 0,20 2-120,1 1 0,-1-1 1,0 0-1,0 0 0,1 1 1,-1-1-1,0 0 0,1 1 1,-1-1-1,1 1 0,-1-1 1,0 1-1,1-1 1,-1 1-1,1-1 0,-1 1 1,1-1-1,-1 1 0,1 0 1,0-1-1,-1 1 0,1 0 1,0-1-1,0 1 0,-1 0 1,1 0-1,0-1 0,0 1 1,0 0-1,0 0 0,0-1 1,0 1-1,0 0 0,0 1 1,4 32-5496,8-7 105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0.495"/>
    </inkml:context>
    <inkml:brush xml:id="br0">
      <inkml:brushProperty name="width" value="0.05" units="cm"/>
      <inkml:brushProperty name="height" value="0.05" units="cm"/>
    </inkml:brush>
  </inkml:definitions>
  <inkml:trace contextRef="#ctx0" brushRef="#br0">1 76 8132,'0'0'17368,"31"-73"-17320,-31 71-48,5 2-3170,2 0 65,3 6-2034,2 3-4225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1"/>
    </inkml:context>
    <inkml:brush xml:id="br0">
      <inkml:brushProperty name="width" value="0.05" units="cm"/>
      <inkml:brushProperty name="height" value="0.05" units="cm"/>
      <inkml:brushProperty name="color" value="#E71224"/>
    </inkml:brush>
  </inkml:definitions>
  <inkml:trace contextRef="#ctx0" brushRef="#br0">283 75 13270,'0'0'7830,"-12"-15"-7411,6 7-375,2 1-29,-1 1 1,0 0-1,0 0 0,0 0 0,-8-5 0,12 10-11,0 0-1,-1 0 0,1 0 0,0 0 0,0 1 0,-1-1 0,1 0 0,0 1 0,-1-1 0,1 1 0,0 0 0,-1-1 0,1 1 0,-1 0 0,1 0 0,0 0 0,-1 0 0,1 0 0,-1 0 0,1 0 0,-1 0 0,1 1 0,0-1 0,-1 1 0,1-1 0,0 1 0,-1-1 0,1 1 0,0 0 0,0-1 0,0 1 0,-1 0 0,1 0 0,0 0 0,0 0 1,0 0-1,0 0 0,-1 2 0,-4 5 12,0 0 0,1 1 0,0 0 0,0-1 0,1 2 0,0-1 0,0 0 1,1 1-1,0 0 0,1-1 0,0 1 0,1 0 0,0 0 0,0 1 0,1-1 1,0 0-1,1 0 0,0 0 0,1 0 0,0 0 0,1-1 0,-1 1 0,2 0 0,0-1 1,0 0-1,8 13 0,29 35 51,-22-33 25,26 45 0,-41-60-81,1 0 0,-2 0 0,1 1 0,-1-1 0,0 1 1,-1-1-1,0 1 0,-1 0 0,1 14 0,-2-19-14,0 1 0,0-1 0,-1 0-1,0 1 1,0-1 0,0 1 0,0-1-1,-1 0 1,0 0 0,0 0 0,0 0 0,-1 0-1,-4 6 1,4-8 2,0 1 0,0-1 1,-1 0-1,0 0 0,1-1 0,-1 1 0,0-1 0,0 0 0,0 0 1,-1 0-1,1-1 0,0 1 0,-1-1 0,1 0 0,-1 0 0,-8 0 1,5 0 17,0 0 0,0-1 0,0 0 0,0 0 0,0-1 1,0 0-1,0 0 0,-11-4 0,14 3 52,0 0-1,0-1 1,0 0 0,1 0-1,-1 0 1,1-1-1,0 1 1,-1-1 0,2 0-1,-1 0 1,0 0-1,-4-8 1,1 2 199,1-1-1,0 1 1,1-1-1,0 0 1,1 0-1,0 0 1,0-1 0,1 0-1,1 1 1,0-1-1,0-22 1,20 55-326,44 60 101,-44-54-41,2-1 0,1-1 0,47 43 0,-63-64-12,0-1-1,0 1 1,0-1 0,0 0 0,1-1 0,0 1 0,-1-1 0,1 0 0,0-1 0,0 1 0,0-1 0,0 0 0,0-1 0,1 0 0,-1 0 0,0 0 0,0 0 0,0-1 0,0 0 0,0 0 0,9-4 0,-2 0 11,0 0 0,-1-1 1,0 0-1,0-1 0,-1-1 1,0 0-1,0 0 0,14-14 0,-3-1 60,32-43 0,-54 66-61,0 0 0,1 0-1,-1 0 1,1 0-1,-1-1 1,0 1 0,1 0-1,-1 0 1,1 0-1,-1 0 1,0 0 0,1 0-1,-1 0 1,1 0-1,-1 0 1,1 0-1,-1 0 1,0 0 0,1 0-1,-1 1 1,1-1-1,-1 0 1,0 0 0,1 0-1,-1 1 1,0-1-1,1 0 1,-1 0-1,0 1 1,1-1 0,-1 0-1,0 1 1,0-1-1,1 0 1,-1 1 0,0-1-1,0 0 1,1 1-1,-1-1 1,0 0 0,0 1-1,11 18-83,-10-18 109,2 4-24,1 1 0,-1-1 0,1 0 0,0 0 0,1 0 0,-1-1 0,1 0 0,0 1 0,10 5 0,-13-9-2,1 0-1,0 0 1,-1 0-1,1 0 1,0-1-1,-1 1 1,1-1-1,0 1 0,0-1 1,0 0-1,-1 0 1,1-1-1,0 1 1,0 0-1,-1-1 0,1 0 1,0 1-1,0-1 1,-1 0-1,1-1 1,-1 1-1,1 0 1,-1-1-1,4-2 0,9-8-2,32-18-74,-46 29 77,1 0 0,-1 0 0,1 1 0,0-1 0,-1 1 0,1-1 0,0 1 0,-1 0 0,1 0 0,0-1 0,-1 1 0,1 1 0,0-1 0,-1 0 0,1 0 0,0 0 0,-1 1-1,1-1 1,0 1 0,-1-1 0,1 1 0,-1 0 0,1 0 0,-1 0 0,1 0 0,-1 0 0,2 1 0,1 2-20,0 0 1,0 0-1,1 0 0,-1-1 0,1 0 1,-1 0-1,1 0 0,0 0 0,7 2 1,-10-5 11,1 1 1,0-1 0,-1 1 0,1-1 0,0 0 0,-1 0 0,1 0 0,0 0 0,-1-1 0,1 1-1,0-1 1,-1 0 0,1 1 0,-1-1 0,1 0 0,-1-1 0,1 1 0,-1 0 0,0-1-1,0 1 1,1-1 0,1-1 0,6-6 24,-5 4-6,1 0 0,-1 1 0,1-1-1,0 1 1,11-5 0,-15 8-9,-1 1 0,1-1 1,-1 1-1,1 0 0,0 0 0,-1-1 0,1 1 1,-1 0-1,1 0 0,0 0 0,-1 0 1,1 1-1,-1-1 0,1 0 0,-1 1 0,1-1 1,-1 1-1,1 0 0,-1-1 0,1 1 1,-1 0-1,0 0 0,1 0 0,-1 0 1,0 0-1,0 0 0,1 0 0,-1 0 0,0 0 1,1 3-1,2 1-6,1 0 0,-1 0 1,1 0-1,0-1 0,0 1 1,1-1-1,-1-1 0,1 1 1,0-1-1,0 0 0,0 0 0,1-1 1,-1 1-1,8 0 0,6 1-3,1-2-1,-1 0 0,27-1 1,-42-1 7,2-2 5,0 0 0,-1 1 0,0-2 0,1 1 0,-1-1 0,0 0 0,0 0 0,-1-1 0,1 0 0,-1 0 0,0 0 0,1-1-1,-2 1 1,1-1 0,5-7 0,39-32 4,-47 44-15,1 0 0,-1 0 0,0-1 0,1 1 1,-1 0-1,0 1 0,1-1 0,-1 0 0,0 1 0,1-1 0,-1 1 1,0 0-1,0 0 0,0 0 0,1 0 0,-1 0 0,0 0 0,0 1 1,-1-1-1,1 1 0,2 1 0,3 2-25,1 0 19,3 2-127,0 0 0,0-1 1,0 0-1,1 0 0,0-1 1,0-1-1,1 0 0,-1 0 1,1-2-1,0 1 0,0-2 1,20 1-1,-30-3 151,0 0-1,0 0 1,0 0 0,0-1 0,0 1-1,-1-1 1,1 0 0,0 0 0,-1 0-1,1 0 1,-1 0 0,0-1 0,0 1-1,3-4 1,28-43 218,-28 43-122,-1-1 9,0 2 29,0-1-1,0 0 1,-1 0-1,0 0 1,0 0-1,-1-1 1,1 1-1,-1-1 1,2-12-1,-4 18 119,0 9-78,-7 143 316,-30 164 1,29-252-425,-90 422 401,85-428-449,7-33-186,11-50-175,27-133 327,17-243 1,-43 306-24,-5 48-15,2-1-1,2 1 1,2 0-1,2 0 1,18-53-1,-22 89 37,1-1 0,0 1 1,1 0-1,0 0 0,1 1 0,1 0 1,-1 0-1,1 1 0,1 0 0,12-9 1,-14 13 3,0 0 0,0 1 0,0 0 0,0 1 0,1 0 1,0 0-1,0 1 0,0 0 0,0 0 0,0 1 0,1 0 1,-1 1-1,1 0 0,-1 0 0,11 2 0,-17-1 1,-1 1 0,1 0 0,-1-1 0,0 1 0,1 0 0,-1 0 0,0 1 0,1-1 1,-1 1-1,0-1 0,0 1 0,0-1 0,0 1 0,0 0 0,-1 0 0,1 0 0,0 0 0,-1 0 0,0 0 0,1 1 0,-1-1 0,0 0 0,0 1 0,0-1 0,-1 1 0,1-1 0,0 1 0,-1 0 0,0-1 0,0 5 0,2 5 2,-1 1-1,-1 0 1,0 0-1,-1-1 0,-3 15 1,1-16-30,0 0 0,0 0 0,-1-1 0,-1 1 1,0-1-1,0 0 0,-1-1 0,0 1 0,-1-1 0,0 0 0,-14 13 0,-10 7-316,-63 44-1,35-28 304,57-41-324,15-9 281,18-11 70,56-36 82,95-76-1,-157 108-29,-1-1-1,0-1 1,-2-2-1,0 0 1,-2-1-1,-1-1 1,-1-1 0,15-29-1,-27 43 88,0 0 1,-1 0-1,-1 0 0,0-1 1,-1 1-1,-1-1 0,0 0 1,0 0-1,-1 0 0,-1 0 0,-1 0 1,-2-18-1,3 31-109,0-1 0,-1 1 0,1 0 0,0 0 0,0 0 0,-1 0 1,1 0-1,0 0 0,-1 0 0,1 0 0,-1 0 0,0 0 0,1 0 0,-1 0 0,0 1 0,1-1 0,-1 0 0,0 0 0,0 1 0,0-1 0,0 0 0,0 1 1,0-1-1,0 1 0,0-1 0,0 1 0,0-1 0,0 1 0,0 0 0,0 0 0,0-1 0,0 1 0,0 0 0,0 0 0,0 0 0,0 0 0,-1 0 0,1 0 1,0 1-1,0-1 0,0 0 0,0 0 0,0 1 0,0-1 0,0 1 0,0-1 0,-1 1 0,-2 2-19,1-1 0,-1 0 1,0 1-1,1 0 0,0 0 0,0 0 0,0 0 1,0 0-1,0 1 0,-3 5 0,-5 12 0,2 1 0,0 0 0,2 1-1,0 0 1,1 0 0,-2 29 0,3-11 1,3-1 0,5 77-1,-2-110-22,0 1 1,0 0-1,1-1 0,0 1 0,0-1 0,1 1 0,0-1 0,0 0 0,1 0 0,0 0 0,0-1 0,0 1 0,1-1 0,0 0 0,0 0 1,1-1-1,0 1 0,0-1 0,0-1 0,0 1 0,1-1 0,0 0 0,-1 0 0,2-1 0,-1 0 0,0 0 0,1-1 0,-1 0 1,14 2-1,-10-4 19,0 0 0,0-1 1,0-1-1,0 1 0,0-2 1,0 1-1,-1-1 1,1-1-1,-1 0 0,0-1 1,0 0-1,0 0 0,-1-1 1,0 0-1,0-1 0,0 0 1,-1 0-1,0-1 1,0 0-1,10-15 0,-10 15 45,-1-1 1,-1 1-1,0-1 0,0 0 0,0 0 0,-1-1 1,-1 1-1,0-1 0,0 0 0,-1-1 0,0 1 1,0 0-1,1-17 0,-26 34-135,17-3 62,0 1 0,1 0 0,-1 1 0,1-1-1,0 1 1,0 0 0,1 0 0,0 0-1,0 0 1,0 0 0,1 1 0,0 0 0,0-1-1,0 1 1,1 0 0,0 0 0,0 0-1,1-1 1,0 9 0,1-14 27,-1 1 0,1-1 0,0 0 1,-1 0-1,1 1 0,0-1 0,0 0 0,0 0 0,0 0 0,0 0 0,0 0 0,0 0 1,0 0-1,0 0 0,0 0 0,0-1 0,1 1 0,-1 0 0,0-1 0,1 1 1,-1-1-1,0 1 0,1-1 0,-1 0 0,1 0 0,-1 0 0,3 1 0,49 4 84,-43-5-90,9 2 14,-1 0 0,0 1 0,0 1 0,0 1 0,-1 0 0,21 10 0,-32-12-5,0 0 1,-1 0-1,1 0 1,-1 1-1,0 0 1,0 0-1,0 0 1,-1 1-1,6 7 1,-8-9-11,1 1 1,-2-1 0,1 0 0,0 1 0,-1 0-1,0-1 1,0 1 0,0 0 0,0 0 0,0-1 0,-1 1-1,0 0 1,1 0 0,-2 0 0,1 0 0,-1 7-1,0-10 23,1-1-1,-1 1 1,1 0-1,-1-1 1,1 1-1,-1-1 1,1 1-1,-1-1 1,0 1-1,1-1 1,-1 1-1,0-1 1,1 0-1,-1 1 1,0-1-1,0 0 1,1 0-1,-1 1 1,0-1-1,0 0 1,0 0-1,1 0 1,-1 0-1,0 0 1,0 0-1,1 0 1,-1 0-1,0 0 1,0-1-1,0 1 1,1 0-1,-1 0 1,0-1-1,1 1 0,-1 0 1,0-1-1,1 1 1,-1-1-1,0 1 1,1-1-1,-1 1 1,1-1-1,-1 1 1,1-1-1,-1 0 1,1 1-1,-1-1 1,1 0-1,-1 1 1,1-1-1,0 0 1,-1-1-1,2-6 24,1 1-1,-1-1 1,2 0-1,-1 1 1,1-1-1,0 1 1,0-1-1,1 1 1,0 1-1,0-1 1,1 0-1,0 1 1,0 0-1,0 0 1,1 0-1,0 1 1,11-8-1,14-11 96,1 3-1,42-23 0,-73 43-123,6-3-140,0-1-1,1 1 1,0 1-1,0-1 0,0 1 1,0 1-1,0-1 1,1 1-1,13-1 0,-35 26-8415,-14-6 2911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0.982"/>
    </inkml:context>
    <inkml:brush xml:id="br0">
      <inkml:brushProperty name="width" value="0.05" units="cm"/>
      <inkml:brushProperty name="height" value="0.05" units="cm"/>
    </inkml:brush>
  </inkml:definitions>
  <inkml:trace contextRef="#ctx0" brushRef="#br0">184 280 12550,'0'0'9492,"-7"-1"-9076,5 1-369,-1-1 0,1 1 0,0 0 0,0 0 0,-1 0 0,1 0 0,0 0 0,0 1 0,-1-1 0,1 1 0,0 0 0,0-1 0,0 1 0,0 0 0,0 0 0,0 0 0,0 1 0,0-1 0,0 0 0,-1 2 0,-1 2 37,0-1 0,1 1 0,0 0 0,0 0 0,0 0 0,1 0 0,-1 1-1,-2 9 1,1 0-74,1 0-1,0-1 1,1 1-1,0 1 0,1 28 1,1-39-11,0-1 0,0 1 0,1-1 0,-1 1 0,1-1 0,0 1 0,0-1 0,0 1 0,1-1 0,0 0 0,-1 0 0,1 0 0,1 0 0,-1 0 0,1 0 0,-1 0 0,1-1 0,0 1 0,1-1 0,-1 0-1,0 0 1,1 0 0,5 3 0,-5-4 2,0-1-1,0 1 1,0-1-1,1 0 1,-1 0-1,0-1 0,1 1 1,-1-1-1,0 0 1,1 0-1,-1 0 0,0-1 1,1 1-1,-1-1 1,0 0-1,0-1 1,1 1-1,-1-1 0,0 1 1,0-1-1,-1-1 1,1 1-1,0 0 0,4-5 1,-4 3 6,0 0 1,0-1 0,0 1-1,0-1 1,-1 0-1,0 0 1,0 0-1,0 0 1,-1-1 0,0 1-1,0-1 1,0 0-1,-1 1 1,1-1-1,-1 0 1,-1 0 0,1-8-1,-1 9 7,0 0 1,0-1-1,0 1 0,-1 0 0,0 0 1,0-1-1,0 1 0,-1 0 1,1 0-1,-1 0 0,0 1 0,-1-1 1,1 0-1,-1 1 0,0-1 0,0 1 1,-1 0-1,1 0 0,-1 0 0,0 1 1,1-1-1,-10-5 0,-51-38 18,43 33 102,1-1 0,1 0-1,0-1 1,1-1 0,1-1 0,-21-27 0,36 42-120,0 1 0,0-1 0,1 1 0,-1-1 0,1 0 0,-1 0 0,1 0 0,0 0-1,0 1 1,1-1 0,-1-1 0,0 1 0,1 0 0,0 0 0,0 0 0,0 0 0,0 0 0,0 0 0,1 0 0,-1 0 0,1 0 0,0 0 0,0 0 0,0 0 0,0 0 0,1 0 0,-1 1 0,1-1 0,-1 0 0,1 1 0,0-1 0,0 1 0,0 0 0,0 0 0,1 0 0,-1 0 0,1 0 0,-1 0 0,1 0-1,0 1 1,-1 0 0,5-2 0,6-3-20,-1 1 0,1 0 0,0 1-1,1 1 1,-1 0 0,1 0 0,-1 2-1,18-1 1,-28 1 3,0 1 0,0 0 1,-1 0-1,1 0 0,0 0 0,0 0 0,0 1 1,0-1-1,0 1 0,-1 0 0,1 0 0,0 0 1,0 0-1,-1 0 0,1 0 0,-1 1 0,1-1 1,-1 1-1,0 0 0,0 0 0,1 0 0,-1 0 1,-1 0-1,1 0 0,0 1 0,0-1 0,-1 0 1,1 1-1,-1-1 0,0 1 0,0 0 0,0 0 1,0-1-1,0 1 0,-1 0 0,1 0 0,-1 0 1,0 0-1,0 2 0,1 8-118,-1-1-1,0 0 1,-1 0-1,-1 0 1,0 0 0,0 0-1,-1-1 1,-1 1-1,0-1 1,0 1 0,-1-1-1,0 0 1,-10 13 0,-15 37-5602,21-38 195</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1.347"/>
    </inkml:context>
    <inkml:brush xml:id="br0">
      <inkml:brushProperty name="width" value="0.05" units="cm"/>
      <inkml:brushProperty name="height" value="0.05" units="cm"/>
    </inkml:brush>
  </inkml:definitions>
  <inkml:trace contextRef="#ctx0" brushRef="#br0">152 11 15175,'0'0'9911,"3"-3"-9492,-3 2-405,1 1 0,-1-1-1,1 0 1,0 1 0,-1-1 0,1 1-1,0 0 1,0-1 0,-1 1 0,1-1-1,0 1 1,0 0 0,-1 0 0,1-1-1,0 1 1,0 0 0,0 0 0,0 0-1,-1 0 1,1 0 0,0 0 0,0 0-1,0 0 1,0 0 0,-1 1 0,1-1-1,2 1 1,24 19 242,23 45 124,-44-56-307,12 18-50,-2 1-1,-1 0 1,-1 2 0,-2-1 0,0 2-1,-3 0 1,7 33 0,-7-17-50,-2 1 1,-2 0 0,-3 0 0,-3 51 0,0-89-146,-1 1 0,0 0 0,-1-1 0,0 1 1,-1-1-1,0 0 0,0 0 0,-1-1 0,0 1 1,-1-1-1,0 0 0,0-1 0,-1 1 0,0-1 1,-1 0-1,0-1 0,0 0 0,-13 9 0,-2-1-1289,0 0 0,-1-2-1,-1 0 1,0-2-1,0-1 1,-31 8-1,-28 3-6891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1.883"/>
    </inkml:context>
    <inkml:brush xml:id="br0">
      <inkml:brushProperty name="width" value="0.05" units="cm"/>
      <inkml:brushProperty name="height" value="0.05" units="cm"/>
    </inkml:brush>
  </inkml:definitions>
  <inkml:trace contextRef="#ctx0" brushRef="#br0">201 0 9428,'0'0'10781,"-11"1"-10047,5-1-639,3 0-53,1-1-1,-1 1 1,0 0-1,1 1 1,-1-1-1,0 0 1,1 1-1,-1-1 0,1 1 1,-1 0-1,1 0 1,-1 0-1,1 0 1,0 1-1,-1-1 1,1 0-1,0 1 1,0 0-1,0-1 1,0 1-1,0 0 1,0 0-1,1 0 1,-1 0-1,-1 4 1,-16 26 217,2 2-1,2 0 1,1 1 0,1 0 0,2 1-1,2 0 1,1 1 0,2 0 0,-2 57 0,7-88-267,0 21 21,1 1-1,1-1 0,7 45 1,-6-64-43,0 1 0,0-1 0,1 0-1,1 0 1,-1 0 0,1-1 0,0 1 0,1-1 0,0 0 0,0 0 0,0 0 0,1-1 0,0 0-1,1 0 1,-1 0 0,8 4 0,1-1-420,1 0 0,-1-1 0,2-1 0,-1 0 0,1-1 0,0-1 0,25 4 0,-12-4-2823,51 2 0,-7-7-4973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2.596"/>
    </inkml:context>
    <inkml:brush xml:id="br0">
      <inkml:brushProperty name="width" value="0.05" units="cm"/>
      <inkml:brushProperty name="height" value="0.05" units="cm"/>
    </inkml:brush>
  </inkml:definitions>
  <inkml:trace contextRef="#ctx0" brushRef="#br0">1 39 8612,'0'0'12125,"23"-7"-11708,75-21-54,-95 27-316,1 0 1,-1 1 0,0-1 0,0 1 0,1-1-1,-1 1 1,0 0 0,1 0 0,-1 1 0,0-1-1,1 0 1,-1 1 0,0 0 0,0 0 0,0 0 0,0 0-1,3 2 1,-3-1 0,-1-1-1,-1 1 1,1 0 0,0 0 0,0 0-1,-1 0 1,1 0 0,-1 0-1,1 0 1,-1 0 0,0 1-1,0-1 1,0 0 0,0 1-1,-1-1 1,2 6 0,-1-3 15,-1 0 1,0 0-1,1 0 1,-2 0-1,1 0 1,0 0-1,-1 0 1,0 0-1,0 0 1,-1 0-1,1 0 1,-1 0-1,0 0 1,-1-1-1,1 1 1,-6 6-1,-61 45 505,53-45-401,1 1 0,0 0-1,-21 23 1,36-34-157,0-1-1,0 0 0,-1 0 0,1 0 1,0 0-1,0 1 0,0-1 0,0 0 0,-1 0 1,1 1-1,0-1 0,0 0 0,0 0 1,0 1-1,0-1 0,0 0 0,0 0 1,0 1-1,0-1 0,-1 0 0,1 0 1,0 1-1,1-1 0,-1 0 0,0 0 1,0 1-1,0-1 0,0 0 0,0 1 0,0-1 1,0 0-1,0 0 0,0 1 0,0-1 1,1 0-1,-1 0 0,0 1 0,13 3 173,26-4-26,-29 0-76,36 1-855,-3-1 1693,50-4 0,-27-10-3772,-55 11 915,-1-1 0,0-1 0,0 1 0,10-8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3.736"/>
    </inkml:context>
    <inkml:brush xml:id="br0">
      <inkml:brushProperty name="width" value="0.05" units="cm"/>
      <inkml:brushProperty name="height" value="0.05" units="cm"/>
    </inkml:brush>
  </inkml:definitions>
  <inkml:trace contextRef="#ctx0" brushRef="#br0">1 1 10213,'0'0'9252,"45"0"-9028,-9 0 64,0 0-240,-5 0-48,-7 0-224,-5 6-1057,-7 5-1488,-12 2-2081,0 0-560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04.127"/>
    </inkml:context>
    <inkml:brush xml:id="br0">
      <inkml:brushProperty name="width" value="0.05" units="cm"/>
      <inkml:brushProperty name="height" value="0.05" units="cm"/>
    </inkml:brush>
  </inkml:definitions>
  <inkml:trace contextRef="#ctx0" brushRef="#br0">2 65 7684,'0'0'13222,"-2"19"-12390,36-19-672,2-11-160,9-6 0,6-2-1169,-4-1-3393,-3 3-3569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4.761"/>
    </inkml:context>
    <inkml:brush xml:id="br0">
      <inkml:brushProperty name="width" value="0.05" units="cm"/>
      <inkml:brushProperty name="height" value="0.05" units="cm"/>
    </inkml:brush>
  </inkml:definitions>
  <inkml:trace contextRef="#ctx0" brushRef="#br0">122 54 10613,'0'0'10477,"-12"-10"-9221,-35-29-325,46 38-915,1 1 0,-1 0 0,0-1 0,1 1-1,-1-1 1,0 1 0,1 0 0,-1-1 0,0 1-1,1 0 1,-1 0 0,0-1 0,0 1 0,1 0-1,-1 0 1,0 0 0,0 0 0,1 0 0,-1 0-1,0 0 1,0 0 0,1 1 0,-1-1 0,0 0-1,0 0 1,1 1 0,-1-1 0,0 0 0,1 1-1,-1-1 1,0 0 0,1 1 0,-1-1 0,1 1-1,-1-1 1,1 1 0,-1 0 0,1-1 0,-1 1-1,1-1 1,-1 1 0,1 0 0,0-1 0,-1 2-1,-11 31 88,12-29-28,-6 16 5,1 0-1,1 0 1,1 1 0,1-1 0,1 28-1,1-40-83,0 1-1,1-1 1,0 1-1,1-1 1,0 0-1,0 0 0,0 0 1,1 0-1,1 0 1,-1 0-1,1-1 1,1 0-1,-1 1 0,1-2 1,9 11-1,-8-12-5,1 1 0,-1-1-1,1 0 1,0-1 0,1 0-1,-1 0 1,1 0-1,0-1 1,0 0 0,0-1-1,0 0 1,0 0 0,1-1-1,-1 0 1,1 0 0,13-1-1,-16 0 16,0-1-1,0 0 1,-1 0-1,1 0 1,0-1-1,0 0 1,-1 0-1,1 0 1,-1-1-1,1 1 1,-1-1-1,0-1 1,0 1-1,0-1 0,-1 0 1,0 0-1,1 0 1,-1 0-1,0-1 1,-1 0-1,1 0 1,-1 0-1,0 0 1,3-8-1,-3 4 28,0 0-1,0 0 0,-1-1 1,0 0-1,-1 1 0,0-1 1,0 0-1,-1 1 0,0-1 1,-1 0-1,0 0 1,-1 1-1,-3-13 0,3 15-22,0 0 1,-1 0-1,0 0 0,0 0 0,-1 0 0,0 0 0,0 1 0,0 0 0,-1 0 0,0 0 0,0 1 1,-1-1-1,1 1 0,-1 0 0,0 1 0,-1-1 0,-9-4 0,15 8-94,-1 0 0,0 0 0,1 1-1,-1-1 1,0 0 0,0 1 0,1 0 0,-1-1 0,0 1-1,0 0 1,0 0 0,0 0 0,1 0 0,-1 0-1,0 0 1,-3 1 0,4 0-213,0-1 1,0 1-1,0-1 0,1 1 0,-1 0 1,0 0-1,0-1 0,1 1 0,-1 0 1,0 0-1,1 0 0,-1 0 0,1 0 1,-1 0-1,1 0 0,-1 0 1,1 0-1,0 0 0,0 0 0,-1 0 1,1 0-1,0 0 0,0 0 0,0 1 1,0-1-1,0 1 0,0 21-6137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5.134"/>
    </inkml:context>
    <inkml:brush xml:id="br0">
      <inkml:brushProperty name="width" value="0.05" units="cm"/>
      <inkml:brushProperty name="height" value="0.05" units="cm"/>
    </inkml:brush>
  </inkml:definitions>
  <inkml:trace contextRef="#ctx0" brushRef="#br0">1 15 14519,'0'0'8291,"19"-15"-8787,-12 15-1361,5 0-800,5 2-2865,2 5-6452</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5.475"/>
    </inkml:context>
    <inkml:brush xml:id="br0">
      <inkml:brushProperty name="width" value="0.05" units="cm"/>
      <inkml:brushProperty name="height" value="0.05" units="cm"/>
    </inkml:brush>
  </inkml:definitions>
  <inkml:trace contextRef="#ctx0" brushRef="#br0">87 81 8308,'0'0'14073,"-9"-1"-13427,6 0-594,0 1 1,0 0 0,0 0 0,0 0 0,0 0 0,0 0 0,0 0 0,0 1-1,0 0 1,0-1 0,0 1 0,1 0 0,-1 1 0,-3 0 0,4 0-13,-1 0 0,1 1 0,0-1 0,0 0 0,0 1 0,0-1 1,1 1-1,-1 0 0,1 0 0,-1-1 0,1 1 0,0 0 0,0 0 0,0 0 0,1 0 1,-1 0-1,1 1 0,-1 2 0,0 6-28,0-1 1,0 1-1,1 0 0,0 0 1,1-1-1,1 1 0,-1 0 0,2-1 1,4 15-1,-5-22-13,0 1-1,0-1 1,1 0-1,-1 1 1,1-1 0,0-1-1,0 1 1,0 0-1,1-1 1,-1 1 0,1-1-1,0 0 1,0 0-1,0 0 1,0-1 0,0 0-1,1 0 1,-1 0-1,1 0 1,-1 0 0,1-1-1,0 0 1,-1 0-1,11 1 1,-11-2-1,1 0 0,0 1 0,0-1 0,0-1 1,0 1-1,0-1 0,0 0 0,0 0 0,0 0 0,0-1 0,-1 0 0,1 0 1,-1 0-1,1 0 0,-1-1 0,7-5 0,-6 3 12,0 0 1,0-1-1,0 1 0,-1-1 0,0 0 0,0 0 1,-1-1-1,0 1 0,0-1 0,0 1 0,2-10 1,-2 4 72,0 0 1,-1 0-1,0-1 0,0 1 1,-2-1-1,0 1 1,0-1-1,-1 0 0,0 1 1,-5-16-1,5 23-71,0 1-1,0-1 1,-1 1-1,1 0 1,-1-1 0,0 1-1,-1 0 1,1 0-1,-1 0 1,0 1-1,0-1 1,0 1-1,0-1 1,0 1-1,-1 0 1,1 0-1,-1 1 1,0-1-1,0 1 1,0 0 0,0 0-1,-1 0 1,1 0-1,0 1 1,-1-1-1,1 1 1,-1 1-1,1-1 1,-1 0-1,-6 1 1,8 0-198,1 0-1,-1 0 1,0 0 0,1 0-1,-1 0 1,0 1 0,1 0-1,-1-1 1,0 1 0,1 0-1,-1 0 1,-3 2 0,5-2-381,0 1 1,0-1 0,-1 1 0,1 0-1,0-1 1,0 1 0,1 0 0,-1-1-1,0 1 1,1 0 0,-1 0-1,1 0 1,-1 0 0,1-1 0,0 1-1,0 0 1,0 0 0,0 0 0,0 2-1,0 14-7815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5.945"/>
    </inkml:context>
    <inkml:brush xml:id="br0">
      <inkml:brushProperty name="width" value="0.05" units="cm"/>
      <inkml:brushProperty name="height" value="0.05" units="cm"/>
    </inkml:brush>
  </inkml:definitions>
  <inkml:trace contextRef="#ctx0" brushRef="#br0">127 99 8084,'0'0'14726,"3"-15"-13552,3-49-307,-6 63-856,0 0 0,0 0 1,-1 0-1,1 0 0,-1 0 0,1 0 0,-1 0 0,1 1 0,-1-1 0,0 0 0,1 0 0,-1 0 0,0 1 0,0-1 0,1 0 0,-1 1 0,0-1 0,0 0 0,0 1 0,0-1 0,0 1 0,0 0 0,0-1 1,0 1-1,0 0 0,0-1 0,0 1 0,0 0 0,0 0 0,0 0 0,0 0 0,0 0 0,0 0 0,0 0 0,0 0 0,0 1 0,0-1 0,0 0 0,0 1 0,0-1 0,-2 1 0,-39 17 107,37-14-124,1-1 1,-1 1-1,1 0 1,0 0-1,0 1 1,1-1-1,-1 1 1,1 0-1,0 0 0,0 0 1,0 0-1,1 0 1,0 1-1,0-1 1,0 1-1,1-1 1,0 1-1,0 0 1,0 0-1,1-1 0,0 1 1,0 0-1,0 0 1,2 8-1,-2-12-4,1-1 1,0 0-1,-1 1 0,1-1 0,0 0 0,0 0 0,0 1 1,0-1-1,0 0 0,0 0 0,0 0 0,0 0 0,0 0 1,1 0-1,-1-1 0,0 1 0,1 0 0,-1-1 0,0 1 1,1-1-1,-1 1 0,1-1 0,-1 0 0,1 1 0,-1-1 1,2 0-1,46 2-235,-38-3 176,-7 1 66,0 0 0,0-1 0,0 0 0,0 0 0,0 0 0,0 0 0,0 0 0,0-1 0,-1 0-1,1 0 1,0 0 0,-1 0 0,0-1 0,0 1 0,1-1 0,-1 0 0,-1 1 0,6-7 0,11-10 363,-14 71 1459,-11 74-1527,-27 150 0,24-213-710,28-63-11266,-18 0 11269,19-13-5732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2"/>
    </inkml:context>
    <inkml:brush xml:id="br0">
      <inkml:brushProperty name="width" value="0.05" units="cm"/>
      <inkml:brushProperty name="height" value="0.05" units="cm"/>
      <inkml:brushProperty name="color" value="#E71224"/>
    </inkml:brush>
  </inkml:definitions>
  <inkml:trace contextRef="#ctx0" brushRef="#br0">233 60 1697,'0'0'16410,"-15"10"-16130,-43 32 344,49-33 0,12-8-50,11-6 437,-12 2-859,1 1 0,-1-1-1,-1 0 1,1 0-1,0 0 1,-1 0-1,1-1 1,-1 1 0,0 0-1,0-1 1,-1 1-1,1-1 1,-1 1 0,1 0-1,-1-1 1,0 1-1,-1-7 1,1 7-103,0 1-1,0 0 1,-1 0 0,1 0-1,0 0 1,-1 0 0,0-1-1,1 1 1,-1 0 0,0 0-1,0 0 1,0 1 0,-1-1-1,1 0 1,0 0 0,-1 1-1,1-1 1,-1 1 0,1-1-1,-1 1 1,0-1 0,1 1-1,-1 0 1,0 0 0,0 0-1,0 0 1,0 0 0,0 0-1,-4 0 1,1 0-48,1 0 1,-1 1-1,0 0 0,0 0 1,1 0-1,-1 0 0,0 1 1,1 0-1,-1 0 0,0 0 1,1 0-1,-1 1 0,1 0 1,0 0-1,-1 0 0,1 0 1,0 1-1,0 0 0,-5 4 1,4-1-149,0 0 0,1 1 0,-1-1 0,1 1 0,1 0 0,-1 0 0,1 0 0,1 0 0,-1 1 0,1-1 0,-2 13 0,0 10-2439,2-1 0,0 43 0,2-61 1289,0 28-6997</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6.273"/>
    </inkml:context>
    <inkml:brush xml:id="br0">
      <inkml:brushProperty name="width" value="0.05" units="cm"/>
      <inkml:brushProperty name="height" value="0.05" units="cm"/>
    </inkml:brush>
  </inkml:definitions>
  <inkml:trace contextRef="#ctx0" brushRef="#br0">0 78 17432,'0'0'8788,"12"-2"-8545,39-8-225,179-30 722,-74 14-3630,-153 26 2029</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6.600"/>
    </inkml:context>
    <inkml:brush xml:id="br0">
      <inkml:brushProperty name="width" value="0.05" units="cm"/>
      <inkml:brushProperty name="height" value="0.05" units="cm"/>
    </inkml:brush>
  </inkml:definitions>
  <inkml:trace contextRef="#ctx0" brushRef="#br0">21 44 2817,'0'0'21103,"-3"-10"-20180,1 5-851,-10-23 350,12 28-416,0 0 1,0 0-1,0 0 0,0 0 0,0 0 0,0 0 1,0 1-1,0-1 0,0 0 0,0 0 1,0 0-1,0 0 0,0 0 0,0 0 0,0 0 1,0 0-1,-1 0 0,1 0 0,0 0 1,0 0-1,0 0 0,0 0 0,0 0 0,0 1 1,0-1-1,0 0 0,0 0 0,0 0 1,0 0-1,-1 0 0,1 0 0,0 0 0,0 0 1,0 0-1,0 0 0,0 0 0,0 0 1,0 0-1,0 0 0,0 0 0,-1 0 0,1-1 1,0 1-1,0 0 0,0 0 0,0 0 1,0 0-1,0 0 0,0 0 0,0 0 0,0 0 1,0 0-1,0 0 0,0 0 0,0 0 1,0 0-1,-1 0 0,1 0 0,0-1 0,0 1 1,0 0-1,0 0 0,0 0 0,0 0 1,0 22 612,12 74 142,2 45-692,-14-111-188,0-8-691,1 1-1,4 23 1,-3-38-442,0 0 0,0 0-1,1 0 1,0-1 0,5 11 0,7 6-5423</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7.345"/>
    </inkml:context>
    <inkml:brush xml:id="br0">
      <inkml:brushProperty name="width" value="0.05" units="cm"/>
      <inkml:brushProperty name="height" value="0.05" units="cm"/>
    </inkml:brush>
  </inkml:definitions>
  <inkml:trace contextRef="#ctx0" brushRef="#br0">126 38 11093,'0'0'11757,"-13"-5"-11130,7 2-591,2 2 4,1-1 0,-1 1 0,0-1 0,0 1 0,0 0 0,0 1 0,0-1 0,-1 1 0,-7 0 0,10 0-16,0 1 0,0 0-1,-1 0 1,1 0 0,0 0 0,0 0 0,0 1 0,0-1 0,0 1 0,1-1 0,-1 1-1,0 0 1,1 0 0,-1-1 0,1 1 0,0 0 0,-1 0 0,1 0 0,0 1 0,0-1-1,0 0 1,1 0 0,-1 1 0,0-1 0,1 3 0,-6 18 68,1 1-1,1 0 1,2-1 0,0 1-1,1 0 1,2 0 0,4 32 0,-4-50-86,1-1 1,0 0 0,0 0 0,0 0 0,1-1-1,0 1 1,0 0 0,0-1 0,0 0-1,1 0 1,0 0 0,-1 0 0,1 0 0,1-1-1,-1 0 1,0 0 0,1 0 0,0 0 0,0-1-1,0 1 1,0-1 0,0-1 0,0 1 0,0-1-1,0 0 1,1 0 0,-1 0 0,1-1 0,-1 1-1,0-2 1,1 1 0,-1 0 0,1-1-1,-1 0 1,0 0 0,0-1 0,0 0 0,1 1-1,-1-2 1,-1 1 0,1-1 0,0 1 0,6-6-1,-5 1 21,1-1 0,-1 0-1,0-1 1,-1 1-1,0-1 1,0 0-1,-1-1 1,0 1 0,0-1-1,-1 0 1,-1 1-1,0-1 1,0 0-1,-1-1 1,0 1 0,0 0-1,-2-12 1,1 13-5,-1 1 0,0-1 0,0 0 0,0 1 0,-1-1 0,-1 1 0,0 0 0,0 0 0,0 0 0,-1 0 0,0 0 1,0 1-1,-1-1 0,0 1 0,-1 1 0,1-1 0,-1 1 0,-1 0 0,1 0 0,-11-7 0,15 12-39,0 0 0,0-1 0,0 1 0,0 0 0,0 0 0,0 1 0,0-1 1,-1 0-1,1 1 0,0-1 0,-1 1 0,1 0 0,0 0 0,-1 0 0,-3 0 0,5 0-66,-1 1 0,1 0 0,0-1 1,0 1-1,-1 0 0,1-1 0,0 1 0,0 0 0,0 0 1,-1 0-1,1 0 0,0 0 0,0 0 0,1 0 1,-1 0-1,0 1 0,0-1 0,-1 2 0,0 5-1267,0-1-1,0 0 0,0 1 0,1 0 0,0-1 1,0 1-1,1 11 0,0 9-6855</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7.814"/>
    </inkml:context>
    <inkml:brush xml:id="br0">
      <inkml:brushProperty name="width" value="0.05" units="cm"/>
      <inkml:brushProperty name="height" value="0.05" units="cm"/>
    </inkml:brush>
  </inkml:definitions>
  <inkml:trace contextRef="#ctx0" brushRef="#br0">0 42 14407,'0'0'10036,"19"-41"-10068,-16 41-480,4 0-1793,5 0-512,5 0-2146,4 0-3168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8.200"/>
    </inkml:context>
    <inkml:brush xml:id="br0">
      <inkml:brushProperty name="width" value="0.05" units="cm"/>
      <inkml:brushProperty name="height" value="0.05" units="cm"/>
    </inkml:brush>
  </inkml:definitions>
  <inkml:trace contextRef="#ctx0" brushRef="#br0">39 32 11237,'0'0'11003,"-5"15"-9995,-2 4-908,1 0 1,0 0-1,2 1 1,0 0-1,1 0 1,1 0-1,1 0 1,3 39-1,-1-56-104,0 1 0,1 0 0,0-1 0,-1 1 0,2-1 0,-1 1 0,0-1 0,0 0 0,1 0 0,0 0-1,0 0 1,-1-1 0,2 1 0,-1-1 0,0 0 0,0 0 0,1 0 0,-1 0 0,1 0 0,0-1 0,-1 1-1,1-1 1,0 0 0,0 0 0,6 0 0,-3 0 6,0 0 0,0 0 0,0-1 0,1 0 0,-1 0 1,0-1-1,0 0 0,0 0 0,0 0 0,0-1 0,-1 0 0,1-1 0,11-5 0,-10 2 83,0 0 0,0 0 0,0-1 1,-1 0-1,0 0 0,-1-1 0,0 0 0,0 0 0,0 0 0,-1-1 0,-1 0 1,8-17-1,-10 21-32,-1-1 0,1 1 0,-1 0 0,0-1-1,0 1 1,0-1 0,-1 1 0,0-1 0,0 1 0,0-1 0,-1 1 0,0-1 0,0 1 0,0-1 0,-1 1 0,0 0 0,0 0 0,0-1 0,0 1 0,-1 1 0,0-1 0,0 0 0,0 1 0,-7-7-1,5 5-101,-1 1 0,0 0 0,-1 0 0,1 0 0,-1 1 0,0-1 0,-1 2 0,1-1 0,0 1 0,-1 0 0,0 1 0,0 0 0,0 0 0,0 0 0,0 1 0,0 0 0,0 1 0,0 0 0,0 0 0,-10 2 0,16-1-292,0-1 0,0 1 0,0 0 0,0 0 0,0 0 0,0 0 1,1 0-1,-1 0 0,0 0 0,1 0 0,-1 1 0,0-1 0,1 1 0,0-1 1,-1 1-1,1 0 0,0 0 0,0-1 0,0 1 0,0 0 0,0 0 0,0 0 1,0 0-1,1 0 0,-1 4 0,0 8-6187</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8.530"/>
    </inkml:context>
    <inkml:brush xml:id="br0">
      <inkml:brushProperty name="width" value="0.05" units="cm"/>
      <inkml:brushProperty name="height" value="0.05" units="cm"/>
    </inkml:brush>
  </inkml:definitions>
  <inkml:trace contextRef="#ctx0" brushRef="#br0">0 41 7764,'0'0'18355,"3"-10"-17843,11-20-259,-13 30-248,-1-1 0,0 1 0,0 0 0,0 0 0,1 0 0,-1 0 0,0 0 0,0 0 0,0 1 0,1-1 0,-1 0 0,0 0 0,0 0 0,0 0 0,1 0 0,-1 0 0,0 0 0,0 0 0,0 0 0,0 0 0,1 1 0,-1-1 0,0 0 0,0 0 0,0 0 0,0 0 0,0 1 0,0-1 1,1 0-1,-1 0 0,0 0 0,0 0 0,0 1 0,0-1 0,0 0 0,0 0 0,0 0 0,0 1 0,0-1 0,0 0 0,0 0 0,0 0 0,0 1 0,0-1 0,0 0 0,0 1 0,3 30 482,-3 482-68,-2-486-942,0-9-1791,2-4-3439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8.903"/>
    </inkml:context>
    <inkml:brush xml:id="br0">
      <inkml:brushProperty name="width" value="0.05" units="cm"/>
      <inkml:brushProperty name="height" value="0.05" units="cm"/>
    </inkml:brush>
  </inkml:definitions>
  <inkml:trace contextRef="#ctx0" brushRef="#br0">1 76 14615,'0'0'11082,"7"-5"-10804,0 0-240,1 0 0,0 1 0,1 0 0,-1 1 0,1 0 0,-1 0 0,1 1 0,16-2 0,87-5 411,-17 2-259,19-14-1724</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9.228"/>
    </inkml:context>
    <inkml:brush xml:id="br0">
      <inkml:brushProperty name="width" value="0.05" units="cm"/>
      <inkml:brushProperty name="height" value="0.05" units="cm"/>
    </inkml:brush>
  </inkml:definitions>
  <inkml:trace contextRef="#ctx0" brushRef="#br0">37 6 10789,'0'0'13201,"0"0"-13176,-1-1 1,1 1 0,0 0 0,0-1-1,-1 1 1,1 0 0,0-1 0,-1 1-1,1 0 1,-1 0 0,1-1 0,0 1-1,-1 0 1,1 0 0,-1 0-1,1-1 1,0 1 0,-1 0 0,1 0-1,-1 0 1,1 0 0,-1 0 0,1 0-1,0 0 1,-1 0 0,1 0 0,-1 0-1,1 0 1,-1 0 0,1 0 0,-1 0-1,1 1 1,-1-1 0,0 5 96,-1 0 1,2 0 0,-1 0-1,1-1 1,-1 1 0,1 0-1,2 10 1,-2 2 102,-10 179 1386,4-98-3501,3-1-9023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29.921"/>
    </inkml:context>
    <inkml:brush xml:id="br0">
      <inkml:brushProperty name="width" value="0.05" units="cm"/>
      <inkml:brushProperty name="height" value="0.05" units="cm"/>
    </inkml:brush>
  </inkml:definitions>
  <inkml:trace contextRef="#ctx0" brushRef="#br0">34 52 9620,'0'0'12998,"0"-8"-11600,0-36 1927,-1 51-3069,-5 212 686,7-135-816,-13 101 1,6-145-107,-4 46-174,10-86-56,8-9-6086,1-1 4351,11-6-3124,3-1-2706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0.787"/>
    </inkml:context>
    <inkml:brush xml:id="br0">
      <inkml:brushProperty name="width" value="0.05" units="cm"/>
      <inkml:brushProperty name="height" value="0.05" units="cm"/>
    </inkml:brush>
  </inkml:definitions>
  <inkml:trace contextRef="#ctx0" brushRef="#br0">75 65 10069,'0'0'14729,"-4"-11"-13547,-12-32-326,12 32-50,6 31-677,1-1-1,2 0 1,0 1 0,0-2 0,2 1-1,1-1 1,0 0 0,14 23 0,10 25-98,-18-35-36,16 42-612,-23-113-7360,-3-101 3785,-2 69 5224,-1 0 5767,-1 80-5724,-5 19-849,-2 0 0,-1-1-1,-1 1 1,-1-2-1,-17 31 1,14-29-163,3-3-439,7-14-138,-1-1-1,0 0 1,-1 1-1,0-2 0,-1 1 1,1-1-1,-10 11 0,6-21-6974,-3-15 6522,11 15 363,-14-17 329,-11-20 2694,19 9 4401,8 29-6757,0 0-1,0 0 1,0 1 0,0-1-1,-1 0 1,1 1-1,0-1 1,0 1-1,1-1 1,-1 1 0,0 0-1,0-1 1,0 1-1,0 0 1,0 0-1,0-1 1,0 1-1,0 0 1,1 0 0,1 1-1,32-2 210,-31 1-172,160-8-507,-55-6-5711,-64 6-173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3"/>
    </inkml:context>
    <inkml:brush xml:id="br0">
      <inkml:brushProperty name="width" value="0.05" units="cm"/>
      <inkml:brushProperty name="height" value="0.05" units="cm"/>
      <inkml:brushProperty name="color" value="#E71224"/>
    </inkml:brush>
  </inkml:definitions>
  <inkml:trace contextRef="#ctx0" brushRef="#br0">170 795 15879,'0'0'5758,"9"-13"-5540,6-8-113,1 2 0,0 0-1,29-25 1,-29 30 43,-1-1 1,-1-1-1,0 0 0,-1-1 0,-1 0 0,0-1 1,-2 0-1,0-1 0,11-27 0,-12 18-42,-1 0 0,-1-1 1,-2 1-1,0-1 0,-2 0 0,-1-39 0,-3-15 25,2-77 1360,-71 1959-946,70-1782-560,6 112-159,-5-116 148,2 0 0,0 1 1,0-1-1,1 0 0,1 0 0,0-1 0,8 14 1,-12-23 12,1 0 0,-1 0 0,1 0 0,0 0 0,0-1 0,0 1 0,0-1 0,1 1 0,-1-1 0,1 0 0,-1 0 0,1 0 0,0 0 0,0 0 0,0-1 0,0 1 0,0-1 0,0 0 0,0 0 1,1 0-1,-1 0 0,0 0 0,0-1 0,1 0 0,-1 1 0,1-1 0,-1 0 0,0-1 0,1 1 0,-1-1 0,0 1 0,0-1 0,1 0 0,-1 0 0,6-3 0,2-2 25,0-1 0,0 1 0,-1-2-1,0 1 1,-1-1 0,1-1 0,-2 0 0,10-11 0,-1-2 5,-1 0 1,-1-1-1,-1 0 1,-1-1-1,-1-1 1,-1 0-1,-1 0 1,-2-1-1,6-28 1,-10 32-17,0 0 0,-2 0-1,-1-1 1,0 0 0,-2 1 0,0-1 0,-2 1 0,0 0 0,-2 0 0,0 0 0,-13-31 0,1 14 14,-2 1 0,-1 1 0,-2 1-1,-2 1 1,-1 1 0,-1 1 0,-2 1-1,-1 2 1,-41-33 0,39 37-12,-1 3 1,-1 0 0,-1 2-1,-1 2 1,-1 1 0,0 1-1,-1 3 1,-1 1 0,-72-15-1,82 18 11,28 10-13,0 0 0,0 0-1,0-1 1,0 1 0,0 0-1,0-1 1,0 1 0,0 0-1,0-1 1,0 1 0,0 0-1,0-1 1,0 1 0,0 0-1,1 0 1,-1-1 0,0 1 0,0 0-1,0-1 1,0 1 0,1 0-1,-1 0 1,0-1 0,0 1-1,1 0 1,-1 0 0,0 0-1,0 0 1,1-1 0,-1 1-1,0 0 1,0 0 0,1 0-1,-1 0 1,0 0 0,1 0-1,-1-1 1,0 1 0,1 0-1,-1 0 1,55-14 51,-42 11-47,45-15-13,0-2 1,-1-3-1,-1-2 1,-1-2-1,-2-3 0,83-61 1,-132 88 3,-1 0 0,1 1 1,0-1-1,-1 1 0,1 0 1,0 0-1,1 0 0,-1 1 1,0-1-1,0 1 0,1 0 0,-1 0 1,9 0-1,-11 2-2,1 0 1,-1 0-1,0-1 0,1 2 0,-1-1 1,0 0-1,0 0 0,0 1 1,0-1-1,0 1 0,0 0 0,0-1 1,-1 1-1,1 0 0,-1 0 0,1 0 1,-1 0-1,0 0 0,1 1 1,-1-1-1,0 0 0,-1 1 0,1-1 1,1 5-1,20 81-36,-16-62 36,16 51 1,-22-76 4,1 0 0,-1 0 0,1 1 0,-1-1 0,1 0 0,-1 0 0,1 0 0,0 0 0,0 0 0,0 0 0,-1 0 0,1 0 0,0 0 0,0 0 0,0 0 0,1-1 0,-1 1 0,0 0 0,0-1 0,0 1 0,0-1 0,1 1 0,-1-1 0,3 1 0,-2-1 7,1 0 0,-1-1-1,1 1 1,-1 0 0,0-1-1,1 0 1,-1 0 0,0 0-1,1 0 1,-1 0 0,0 0-1,3-2 1,6-6 41,0 0 1,0 0-1,14-17 1,-20 21-39,12-15 17,-10 11-13,0 1 0,1 0 0,0 0 0,0 1 0,0 0 0,1 1 0,12-7 0,-21 13-11,1 0-1,-1 0 1,1 0-1,-1 0 0,1 0 1,-1 0-1,1 0 1,-1 0-1,1 0 0,-1 1 1,1-1-1,-1 0 1,1 0-1,-1 1 0,0-1 1,1 0-1,-1 0 1,1 1-1,-1-1 0,0 0 1,1 1-1,-1-1 1,0 1-1,1-1 0,-1 0 1,0 1-1,0-1 0,1 1 1,-1-1-1,0 1 1,0-1-1,0 1 0,0-1 1,0 1-1,8 23-81,-7-19 85,6 19-1,-6-15-25,1-1 0,0 0 0,0 1-1,1-1 1,0 0 0,1-1-1,-1 1 1,2-1 0,-1 1 0,9 10-1,-11-17 16,0 0 1,0 0-1,-1 0 0,1-1 0,0 1 0,0 0 0,0-1 1,0 1-1,0-1 0,0 0 0,0 0 0,0 1 0,0-1 1,-1-1-1,1 1 0,0 0 0,0 0 0,0-1 0,0 1 0,0-1 1,0 0-1,0 1 0,-1-1 0,1 0 0,2-1 0,40-32 74,-39 30-74,18-16 138,0 1 1,35-21-1,-58 40-132,1 0 0,0 1 0,-1-1 0,1 0 0,0 0 0,-1 0 0,1 1 0,-1-1 0,1 0 0,-1 1 0,1-1 0,-1 1 0,1-1 0,-1 1 0,1-1 0,-1 1 0,0-1 0,1 1 0,-1-1 0,1 1 0,-1-1 0,0 1 0,0 0 0,1-1 0,-1 1 0,0-1 1,0 2-1,11 24-52,-10-21 44,7 12-39,-6-11 3,0 1-1,0-1 0,1 0 0,0 1 0,0-2 0,1 1 0,-1 0 1,1-1-1,1 1 0,-1-1 0,1 0 0,0-1 0,7 7 0,-11-11 44,1 1 0,-1-1-1,0 0 1,0 0-1,1 1 1,-1-1-1,0 0 1,1 0-1,-1 0 1,0 0-1,1-1 1,-1 1-1,0 0 1,0 0-1,1-1 1,-1 1-1,0-1 1,0 1-1,0-1 1,1 0-1,-1 1 1,0-1-1,1-1 1,24-24 85,-15 14-79,57-59 502,-68 71-504,1 0 1,-1 0 0,0-1 0,0 1 0,0 0-1,1 0 1,-1 0 0,0-1 0,0 1-1,1 0 1,-1 0 0,0 0 0,0 0-1,1 0 1,-1 0 0,0 0 0,0 0 0,1 0-1,-1 0 1,0 0 0,1 0 0,-1 0-1,0 0 1,0 0 0,1 0 0,-1 0-1,0 0 1,1 0 0,-1 0 0,0 0 0,0 0-1,1 0 1,-1 1 0,0-1 0,0 0-1,0 0 1,1 0 0,-1 0 0,0 1-1,10 14 13,4 22-228,-13-32 143,4 11-241,-1-3-501,0-1 0,1 0 0,0 0 0,8 13 0,-11-23 294,0 1 0,0 0 0,0-1-1,0 1 1,0-1 0,1 1 0,-1-1 0,1 0 0,0 0-1,-1 0 1,1 0 0,0-1 0,0 1 0,0-1-1,0 0 1,1 0 0,-1 0 0,0 0 0,0 0 0,7 0-1,16-1-5578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1.521"/>
    </inkml:context>
    <inkml:brush xml:id="br0">
      <inkml:brushProperty name="width" value="0.05" units="cm"/>
      <inkml:brushProperty name="height" value="0.05" units="cm"/>
    </inkml:brush>
  </inkml:definitions>
  <inkml:trace contextRef="#ctx0" brushRef="#br0">102 10 9588,'0'0'11987,"-7"-4"-11403,5 3-563,0 1 0,1-1 0,-1 0-1,1 1 1,-1-1 0,0 1-1,1-1 1,-1 1 0,0 0-1,0-1 1,1 1 0,-1 0-1,0 0 1,0 0 0,1 1-1,-1-1 1,0 0 0,0 1-1,1-1 1,-1 1 0,0 0-1,-2 1 1,1 1 27,0 0 1,1 0-1,-1 0 1,1 1-1,0-1 1,-1 1-1,2 0 0,-1 0 1,0 0-1,1-1 1,-2 9-1,-5 17 61,2-1 0,1 1 0,2 1 0,0-1 0,2 0 0,3 34 0,-1-59-111,0 0 0,0 1 0,0-1 0,1 0-1,0 0 1,0 0 0,0 0 0,0 0 0,0 0 0,1-1 0,0 1 0,-1-1 0,1 1-1,1-1 1,-1 0 0,0 0 0,1-1 0,-1 1 0,1-1 0,0 0 0,0 1 0,0-2-1,0 1 1,0 0 0,1-1 0,-1 0 0,5 1 0,-3 0-1,1-1 0,-1 0 0,1 0 1,-1 0-1,1-1 0,-1 0 0,1 0 1,-1 0-1,1-1 0,-1 0 0,0-1 0,1 1 1,-1-1-1,0 0 0,0-1 0,0 1 0,0-1 1,6-5-1,-4 1 80,-1-1 0,-1 0 0,1 0 1,-1 0-1,-1-1 0,1 0 0,-2 0 0,1 0 0,-1-1 0,-1 0 1,1 0-1,-2 0 0,1 0 0,-2 0 0,1 0 0,-1-13 0,0 16-27,-1 1-1,1-1 1,-2 1-1,1-1 1,-1 0-1,0 1 1,0 0-1,-1-1 0,1 1 1,-2 0-1,1 0 1,-1 0-1,0 0 1,0 0-1,0 0 1,-1 1-1,0 0 0,0 0 1,0 0-1,-1 0 1,1 0-1,-1 1 1,0 0-1,-1 0 1,1 0-1,-9-3 0,12 6-136,0 0 0,0 0-1,0 0 1,0 1-1,0-1 1,0 1-1,0-1 1,-1 1-1,1 0 1,0 0-1,0 0 1,0 0-1,-1 0 1,1 0 0,-4 2-1,5-2-208,0 1-1,-1 0 1,1 0-1,0 0 1,0-1 0,0 1-1,0 0 1,0 0-1,1 0 1,-1 1 0,0-1-1,0 0 1,1 0-1,-1 0 1,0 1 0,1-1-1,-1 0 1,1 0-1,0 1 1,-1-1-1,1 0 1,0 1 0,0 2-1,-1 21-5922</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1.876"/>
    </inkml:context>
    <inkml:brush xml:id="br0">
      <inkml:brushProperty name="width" value="0.05" units="cm"/>
      <inkml:brushProperty name="height" value="0.05" units="cm"/>
    </inkml:brush>
  </inkml:definitions>
  <inkml:trace contextRef="#ctx0" brushRef="#br0">1 29 12870,'0'0'13814,"28"-28"-13814,-25 28-144,-1 0-848,5 6-1137,1 5-1985,4-3-1857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2.233"/>
    </inkml:context>
    <inkml:brush xml:id="br0">
      <inkml:brushProperty name="width" value="0.05" units="cm"/>
      <inkml:brushProperty name="height" value="0.05" units="cm"/>
    </inkml:brush>
  </inkml:definitions>
  <inkml:trace contextRef="#ctx0" brushRef="#br0">238 10 14535,'0'0'11141,"-6"-3"-10696,4 2-422,1 0 0,-1 0-1,1 0 1,-1 1-1,0-1 1,0 1 0,1-1-1,-1 1 1,0 0 0,0 0-1,0 0 1,0 0 0,1 0-1,-1 0 1,0 0-1,0 0 1,0 1 0,1-1-1,-1 1 1,0-1 0,0 1-1,-2 1 1,-2 3 43,0-1 0,1 1 1,-1 0-1,1 1 0,0-1 0,-4 7 1,-11 14 112,1 1 0,2 0 1,1 1-1,-24 56 0,33-65-174,0 0 0,2 0-1,0 1 1,1 0 0,1 0 0,1 0-1,1 0 1,2 40 0,-1-57-16,1-1 0,-1 1 0,1 0-1,-1 0 1,1 0 0,0-1 0,0 1 0,0 0 0,0-1 0,1 1 0,-1-1 0,1 0 0,-1 1-1,1-1 1,0 0 0,0 0 0,0 0 0,0 0 0,0 0 0,0 0 0,1-1 0,-1 1-1,1-1 1,-1 1 0,1-1 0,-1 0 0,1 0 0,0 0 0,0-1 0,-1 1 0,1-1 0,0 1-1,0-1 1,0 0 0,0 0 0,4-1 0,-3 1 13,-1-1 0,0 1 0,0-1-1,0 0 1,1 0 0,-1 0 0,0-1 0,0 1 0,-1-1 0,1 0-1,0 0 1,-1 1 0,1-2 0,-1 1 0,1 0 0,-1 0 0,0-1-1,0 0 1,0 1 0,0-1 0,-1 0 0,1 0 0,-1 0 0,1 0-1,-1 0 1,0 0 0,0 0 0,-1 0 0,1 0 0,-1-1 0,1 1-1,-1-4 1,0 3 28,0 0-1,0 0 0,0-1 1,0 1-1,-1 0 0,0 0 1,0 0-1,0 0 0,0 0 1,-1 0-1,1 0 1,-1 1-1,0-1 0,0 1 1,-1-1-1,-2-3 0,2 5-147,-1-1 0,1 1 0,-1-1 0,1 1-1,-1 1 1,0-1 0,0 0 0,0 1 0,0 0 0,0 0-1,0 0 1,0 0 0,0 1 0,0-1 0,0 1 0,-6 1-1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2.668"/>
    </inkml:context>
    <inkml:brush xml:id="br0">
      <inkml:brushProperty name="width" value="0.05" units="cm"/>
      <inkml:brushProperty name="height" value="0.05" units="cm"/>
    </inkml:brush>
  </inkml:definitions>
  <inkml:trace contextRef="#ctx0" brushRef="#br0">1 1 12342,'0'0'11744,"0"3"-11507,1 46 281,-2-38-474,1 0 1,0 0-1,1 1 0,0-1 1,6 21-1,-6-29-42,0-1-1,0 1 0,0-1 1,1 1-1,-1-1 0,1 0 1,-1 1-1,1-1 0,0 0 1,0 0-1,0 0 0,0-1 1,0 1-1,1 0 0,-1-1 1,0 1-1,1-1 0,-1 0 1,1 0-1,0 0 0,-1 0 1,1 0-1,0-1 0,-1 1 1,1-1-1,0 0 0,0 1 1,-1-1-1,4-1 1,-3 1 8,0 0 1,0 0 0,0 0 0,0-1 0,-1 1 0,1-1-1,0 0 1,0 0 0,-1 0 0,1 0 0,-1 0 0,1-1-1,-1 1 1,1-1 0,-1 1 0,0-1 0,0 0 0,0 0-1,0 0 1,3-4 0,0-2 123,0 0-1,-1-1 1,0 0-1,6-17 1,9-21 2188,-20 53-2089,0-1 0,0 0 0,1 1-1,-1-1 1,1 1 0,1 8 0,0 18-212,-4 1-88,-2 29-462,-3 1 1,-2-1-1,-20 65 0,26-116-996,0-1-1,0 0 1,-12 18 0,-1-6-4841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3.538"/>
    </inkml:context>
    <inkml:brush xml:id="br0">
      <inkml:brushProperty name="width" value="0.05" units="cm"/>
      <inkml:brushProperty name="height" value="0.05" units="cm"/>
    </inkml:brush>
  </inkml:definitions>
  <inkml:trace contextRef="#ctx0" brushRef="#br0">53 0 5635,'0'0'18424,"-53"5"-18328,75-3 224,6 0-128,6-2-96,4 0-48,5 0 16,-2 0-64,-7 0-832,-10-7-1505,-10 7-945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33.878"/>
    </inkml:context>
    <inkml:brush xml:id="br0">
      <inkml:brushProperty name="width" value="0.05" units="cm"/>
      <inkml:brushProperty name="height" value="0.05" units="cm"/>
    </inkml:brush>
  </inkml:definitions>
  <inkml:trace contextRef="#ctx0" brushRef="#br0">0 56 8004,'0'0'12966,"96"13"-12838,-60-19-80,3-5-96,-3-2-128,-3 0-1569,-4 0-2737,-3 0-5811</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6.844"/>
    </inkml:context>
    <inkml:brush xml:id="br0">
      <inkml:brushProperty name="width" value="0.05" units="cm"/>
      <inkml:brushProperty name="height" value="0.05" units="cm"/>
    </inkml:brush>
  </inkml:definitions>
  <inkml:trace contextRef="#ctx0" brushRef="#br0">65 1 11317,'0'0'10778,"-4"-1"-10377,3 1-390,0 0 1,0 0-1,0 0 1,0 0-1,0 0 1,0 1-1,0-1 1,0 0-1,0 0 1,0 1-1,0-1 1,0 0 0,1 1-1,-1-1 1,0 1-1,0-1 1,0 1-1,1 0 1,-1-1-1,0 1 1,1 0-1,-1-1 1,0 1-1,0 1 1,-14 30 217,-1 46 199,16-75-397,-3 14 39,1 1 0,0-1 0,2 0 0,0 1 0,0-1 0,7 32 0,-5-42-66,0-1 0,0 1 1,0-1-1,1 0 0,0 0 0,1 0 0,-1 0 0,1-1 0,0 1 0,1-1 0,-1 0 0,1 0 1,0 0-1,0-1 0,0 0 0,1 0 0,-1 0 0,1-1 0,0 0 0,8 3 0,-7-2-2,2-1-1,-1 0 0,0-1 0,1 0 0,-1 0 0,1-1 0,-1 0 1,1 0-1,0-1 0,-1 0 0,1-1 0,8-1 0,-12 1 3,-1 0 0,0-1 0,0 1 0,0-1 0,0 0 0,0 0 0,0 0-1,0 0 1,0-1 0,-1 0 0,0 1 0,1-1 0,-1 0 0,0-1 0,0 1-1,-1-1 1,1 1 0,-1-1 0,0 0 0,0 0 0,0 0 0,0 0 0,0 0 0,1-7-1,-1-1 63,1 0 1,-2 0-1,0 0 0,0 0 0,-1 0 0,0 0 0,-1 0 0,-1 0 0,0 0 0,0 0 0,-1 0 0,-1 0 1,0 1-1,-7-14 0,8 18-83,-1 1 1,0-1 0,0 1 0,0 0-1,-1 0 1,0 1 0,0-1-1,-1 1 1,1 0 0,-1 1 0,0-1-1,0 1 1,-1 0 0,1 1-1,-1-1 1,0 1 0,0 1 0,0-1-1,0 1 1,-1 0 0,1 1-1,0 0 1,-1 0 0,-8 0 0,16 3-620,-1-1 0,0 0 0,1 1 0,-1-1 0,1 1 0,0-1 0,-1 1 0,1-1 1,0 1-1,0-1 0,0 1 0,0-1 0,0 1 0,0-1 0,0 1 0,1 1 0,-1-2-556,2 17-8140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7.218"/>
    </inkml:context>
    <inkml:brush xml:id="br0">
      <inkml:brushProperty name="width" value="0.05" units="cm"/>
      <inkml:brushProperty name="height" value="0.05" units="cm"/>
    </inkml:brush>
  </inkml:definitions>
  <inkml:trace contextRef="#ctx0" brushRef="#br0">0 0 15559,'0'0'8276,"5"0"-8212,-3 0-80,3 0-432,0 0-1313,7 0-656,0 0-2273,5 0-5203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7.575"/>
    </inkml:context>
    <inkml:brush xml:id="br0">
      <inkml:brushProperty name="width" value="0.05" units="cm"/>
      <inkml:brushProperty name="height" value="0.05" units="cm"/>
    </inkml:brush>
  </inkml:definitions>
  <inkml:trace contextRef="#ctx0" brushRef="#br0">18 25 15735,'0'0'9959,"-5"-4"-9633,-8-9-223,17 7 12,35 5 87,-13 2-147,285-1 214,-311 0-239,-1 16 45,-2 0 0,1 0 0,-2 0 0,0-1 0,-1 1 0,-1-1 0,-8 17 0,-11 32 48,9-16-166,-15 80 0,25-50-3177,6-77 3021,0-1 0,0 1-1,0 0 1,0-1 0,0 1 0,0 0-1,0-1 1,0 1 0,0 0 0,1-1 0,-1 1-1,0 0 1,0-1 0,1 1 0,-1-1-1,0 1 1,1 0 0,-1-1 0,1 1-1,-1-1 1,1 1 0,-1-1 0,1 0 0,-1 1-1,1-1 1,-1 0 0,1 1 0,0-1-1,-1 0 1,1 1 0,0-1 0,-1 0-1,1 0 1,0 0 0,-1 0 0,1 0-1,0 1 1,-1-1 0,1 0 0,0-1 0,-1 1-1,1 0 1,0 0 0,-1 0 0,1 0-1,0-1 1,5 1-393,19 0-4363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8.044"/>
    </inkml:context>
    <inkml:brush xml:id="br0">
      <inkml:brushProperty name="width" value="0.05" units="cm"/>
      <inkml:brushProperty name="height" value="0.05" units="cm"/>
    </inkml:brush>
  </inkml:definitions>
  <inkml:trace contextRef="#ctx0" brushRef="#br0">1 82 5539,'0'0'18349,"1"-17"-17063,-1 8-1126,4-42 583,-3 46-438,0 37-208,-1 88 28,0-118-135,1 1 0,-1 0 0,1-1 0,0 1 0,0-1 0,0 1 0,0-1 0,0 0 0,0 1 0,1-1 0,-1 0 0,1 0 0,0 0 0,0 0 0,-1 0-1,1 0 1,0 0 0,1-1 0,-1 1 0,0-1 0,0 1 0,1-1 0,-1 0 0,1 0 0,-1 0 0,1 0 0,-1-1 0,1 1 0,-1-1 0,6 1 0,-3 0-12,0 0 0,0-1 0,0 1 0,0-1 0,0 0 0,0-1 0,0 1 0,0-1 0,0 0 0,-1 0 0,1 0 0,0-1 0,0 0 0,-1 0 0,1 0 0,4-3 0,0-3 27,-1 0 1,1 0-1,-1-1 1,-1 0 0,0-1-1,0 0 1,-1 0-1,9-17 1,-13 22 382,0-1-1,-1 0 1,1 1 0,-1-1-1,0 0 1,0-11-1,-16 45-131,7-15-250,-7 24 27,1-1 0,2 2 0,2 0 0,2 0 0,-7 70 0,9-23-1490,10 135 0,-1-191 6,-1-5-1961,-1-8-3346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4"/>
    </inkml:context>
    <inkml:brush xml:id="br0">
      <inkml:brushProperty name="width" value="0.05" units="cm"/>
      <inkml:brushProperty name="height" value="0.05" units="cm"/>
      <inkml:brushProperty name="color" value="#E71224"/>
    </inkml:brush>
  </inkml:definitions>
  <inkml:trace contextRef="#ctx0" brushRef="#br0">65 448 4466,'0'0'12443,"7"-21"-10503,19-64-150,-24 63 590,-9 20-1864,-11 15-843,18-12 460,-8 7-132,1 0-1,0 0 0,0 1 1,1 0-1,1 0 0,-1 1 0,1-1 1,1 1-1,0 1 0,0-1 1,1 0-1,0 1 0,1 0 1,0-1-1,1 1 0,0 0 0,1 20 1,1-29-39,-1 0 0,1 0 1,-1-1-1,1 1 0,0 0 1,0 0-1,0-1 0,0 1 1,0 0-1,0-1 0,0 1 1,0-1-1,1 0 0,-1 1 0,1-1 1,-1 0-1,1 0 0,-1 0 1,1 0-1,0 0 0,-1 0 1,1 0-1,0 0 0,0-1 1,-1 1-1,1-1 0,0 1 1,0-1-1,0 0 0,0 0 1,2 0-1,14 2-128,0-1 1,26-1-1,-26-1 28,-9 1 113,0 0 0,0-1 1,0 0-1,0-1 0,0 1 0,0-2 1,-1 0-1,1 0 0,-1 0 0,0-1 1,0 0-1,0-1 0,0 0 1,7-5-1,-5 1 75,-1-1 0,0 1 0,0-2 0,-1 1 1,0-1-1,-1 0 0,0-1 0,9-19 0,0-16 494,-1 1 0,-2-2-1,-3 1 1,6-56 0,-13 82-251,3-74 2380,-25 114-2147,10-3-523,1 1 0,0 0 0,1 0 0,1 1 0,0 0-1,1 0 1,-3 26 0,1 13-16,0 68 0,6-97 37,-1-7-163,2-1 0,0 1 1,2-1-1,6 39 0,-7-54 99,1-1 0,-1 1 0,1-1 0,-1 0 0,1 0 1,1 0-1,-1 0 0,0 0 0,1 0 0,0-1 0,0 1 0,0-1 0,0 0 0,1 1 0,-1-2 0,1 1 1,-1 0-1,1-1 0,0 0 0,0 1 0,1-2 0,-1 1 0,0 0 0,1-1 0,-1 0 0,0 0 1,9 1-1,-5-2 32,-1 0 0,0 0 0,1 0 0,-1-1 0,0 0 0,0 0 0,1-1 0,-1 0 0,0-1 0,-1 1 0,1-1 0,0 0 0,-1-1 0,0 0 0,1 0 0,-2 0 0,11-10 0,5-7 60,-1-1 1,-2 0 0,21-33-1,11-12 223,-50 67-267,0 0 0,0 0 1,0 0-1,0 0 0,0 0 0,0 1 0,0-1 1,0 0-1,0 0 0,0 0 0,0 0 0,0 0 0,0 0 1,0 0-1,0 1 0,0-1 0,0 0 0,0 0 1,0 0-1,0 0 0,0 0 0,0 0 0,0 1 0,0-1 1,0 0-1,0 0 0,0 0 0,0 0 0,0 0 0,0 0 1,0 0-1,0 1 0,0-1 0,0 0 0,0 0 1,0 0-1,1 0 0,-1 0 0,0 0 0,0 0 0,0 0 1,0 0-1,0 0 0,0 0 0,0 1 0,1-1 1,-1 0-1,0 0 0,0 0 0,0 0 0,0 0 0,0 0 1,0 0-1,0 0 0,1 0 0,-1 0 0,0 0 1,0 0-1,0 0 0,0 0 0,0 0 0,0-1 0,1 1 1,-1 0-1,0 0 0,0 0 0,-1 23 101,-7 35-396,7-48 259,-1 4-435,1 0 1,0-1 0,2 24 0,0-36 420,-1 1 0,1-1 0,-1 0 0,1 0 0,0 1 0,-1-1-1,1 0 1,0 0 0,0 0 0,0 0 0,0 0 0,0 0 0,0 0 0,0 0 0,0-1 0,0 1 0,0 0 0,1 0 0,-1-1 0,0 1 0,0-1 0,1 1 0,-1-1 0,0 0 0,1 0 0,-1 1 0,2-1 0,45 3-342,-42-3 336,6-1 110,1 0 0,-1 0 0,0-1 1,0-1-1,0 0 0,0-1 0,0 0 0,-1-1 0,0 0 0,0-1 1,0 0-1,0 0 0,-1-1 0,0-1 0,-1 0 0,0 0 1,0-1-1,0 0 0,-1 0 0,-1-1 0,0 0 0,0-1 0,-1 1 1,0-1-1,-1-1 0,6-16 0,-10 26 17,-1 1 1,1 0-1,-1-1 0,1 1 1,-1-1-1,0 1 0,0-1 1,1 1-1,-1-1 0,0 1 1,-1-1-1,1 1 0,0-1 1,0 1-1,-1-3 0,0 4-71,1-1 0,-1 1 0,0-1 1,0 1-1,1 0 0,-1-1 0,0 1 0,0 0 0,0 0 0,1 0 0,-1-1 0,0 1 1,0 0-1,0 0 0,1 0 0,-1 0 0,0 1 0,0-1 0,0 0 0,1 0 1,-1 0-1,0 1 0,0-1 0,1 0 0,-1 1 0,0-1 0,0 0 0,1 1 0,-1-1 1,1 1-1,-2 0 0,-4 3-10,1 1 0,0-1 0,0 0 0,0 1 0,1 0 0,0 0 0,0 1 0,0-1 0,0 1 0,1 0 0,0 0 0,0 0 0,1 0 0,-1 1 0,-1 10 1,0-4-198,1 0 0,1 0 1,1 1-1,-1-1 1,2 0-1,0 1 1,2 13-1,-2-25 170,1-1 0,-1 0-1,0 1 1,1-1 0,-1 1-1,1-1 1,0 0-1,-1 1 1,1-1 0,0 0-1,0 0 1,0 0 0,0 0-1,0 0 1,0 0 0,0 0-1,0 0 1,0 0-1,0 0 1,1 0 0,-1-1-1,0 1 1,1 0 0,-1-1-1,0 1 1,1-1 0,-1 0-1,1 1 1,-1-1-1,1 0 1,-1 0 0,1 0-1,-1 0 1,0 0 0,1 0-1,-1-1 1,1 1 0,-1 0-1,2-1 1,1 0 41,-1 0 0,1 0 0,-1 0 0,1 0 1,-1-1-1,0 1 0,1-1 0,-1 0 0,0 0 0,0 0 0,0 0 0,0-1 1,-1 1-1,5-6 0,23-47 302,13-23 663,-40 72-878,2 0 1,-1 0-1,1 1 1,0 0-1,0-1 1,0 2 0,1-1-1,0 1 1,8-6-1,-13 10-98,0 0 0,0-1-1,0 1 1,0 0-1,0-1 1,0 1 0,-1 0-1,1 0 1,0 0 0,0 0-1,0 0 1,0 0 0,0 0-1,0 0 1,0 0 0,0 1-1,0-1 1,0 0-1,-1 0 1,1 1 0,0-1-1,0 1 1,0-1 0,-1 1-1,1-1 1,0 1 0,0-1-1,-1 1 1,1 0-1,0-1 1,-1 1 0,1 0-1,-1 0 1,1-1 0,-1 1-1,1 0 1,-1 1 0,15 38-114,-12-29 119,6 21-55,-8-24-48,1 0 0,0 0 0,0 0 0,1-1 0,0 1 1,0-1-1,0 1 0,1-1 0,0 0 0,1 0 0,8 10 0,-11-17 97,0 1 0,-1 0 0,1 0 0,0-1 0,0 1 0,0-1 0,-1 0 0,1 1 0,0-1 0,0 0 0,0 0-1,0 0 1,-1 0 0,1-1 0,0 1 0,0 0 0,0-1 0,-1 1 0,1-1 0,0 0 0,0 0 0,-1 1 0,1-1 0,1-2 0,40-28 308,-34 23-201,3-2-13,6-1 434,-17 11-520,-1 0-1,1 1 1,0-1-1,0 0 0,0 1 1,-1-1-1,1 1 1,0 0-1,-1-1 0,1 1 1,0-1-1,-1 1 0,1 0 1,-1 0-1,1-1 1,-1 1-1,1 0 0,-1 0 1,0 0-1,1-1 0,-1 1 1,1 2-1,1 3-43,1 0-1,0 0 0,1 0 0,0-1 1,0 1-1,0-1 0,0 0 1,1 0-1,0-1 0,0 1 1,0-1-1,10 6 0,-12-8 28,1-1 0,-1 1 0,1-1 0,0 0 0,-1 0 0,1 0 0,0 0 0,0-1 0,-1 1 0,1-1 0,0 0 0,0 0 0,0-1 0,0 1 0,0-1 0,-1 1 0,1-1 0,0-1 0,-1 1 0,1 0 0,-1-1 0,1 0 0,5-4 0,6-5 96,-1-1 0,0 0 1,0-1-1,-2-1 1,0 0-1,16-25 1,13-13 626,-41 52-705,0-1 1,1 1 0,-1-1 0,0 1 0,1-1-1,-1 1 1,1 0 0,-1-1 0,1 1 0,-1 0-1,1 0 1,-1-1 0,1 1 0,0 0 0,-1 0 0,1 0-1,-1 0 1,1 0 0,-1-1 0,1 1 0,0 0-1,-1 0 1,1 1 0,-1-1 0,1 0 0,-1 0-1,1 0 1,0 0 0,-1 0 0,1 1 0,-1-1 0,1 0-1,-1 0 1,1 1 0,-1-1 0,1 0 0,-1 1-1,0-1 1,1 0 0,-1 1 0,1-1 0,-1 1-1,0-1 1,1 1 0,-1-1 0,0 1 0,1 0-1,15 29-115,-13-23 96,6 9 7,0 0-1,-2 1 0,0 0 1,-1 0-1,-1 1 0,0 0 1,3 32-1,-8-49-29,0 0-1,-1 0 1,1 0 0,-1 0-1,0 0 1,1 0 0,-1 0-1,0 0 1,0-1 0,1 1-1,-1 0 1,0 0 0,0-1-1,0 1 1,0-1 0,0 1-1,0 0 1,0-1 0,0 0-1,0 1 1,0-1-1,0 0 1,0 1 0,0-1-1,-1 0 1,1 0 0,-1 0-1,-36 3-1506,36-2 1354,-18-1-1066,6 2-129,-1-2 0,1 0 0,-1-1 0,1 0 0,-23-6 0,-15-16-6889</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8.683"/>
    </inkml:context>
    <inkml:brush xml:id="br0">
      <inkml:brushProperty name="width" value="0.05" units="cm"/>
      <inkml:brushProperty name="height" value="0.05" units="cm"/>
    </inkml:brush>
  </inkml:definitions>
  <inkml:trace contextRef="#ctx0" brushRef="#br0">140 1 15047,'0'0'5845,"0"17"-5458,-4 95 1111,-20 121 1,-36 127-753,34-211-735,16-98-360,3 1 1,2 0 0,2 0-1,6 90 1,-3-141 227,0 0 0,1 0 0,-1 0 0,0 0 0,0 1 1,1-1-1,-1 0 0,0 0 0,1 0 0,-1 0 0,1 0 0,0-1 1,-1 1-1,1 0 0,0 0 0,-1 0 0,1 0 0,0-1 1,0 1-1,0 0 0,0-1 0,-1 1 0,1-1 0,0 1 0,0-1 1,0 1-1,0-1 0,0 1 0,1-1 0,-1 0 0,0 0 1,0 0-1,0 0 0,0 0 0,2 0 0,-1 0-212,0 0 0,1-1 0,-1 1 0,1-1 0,-1 0 0,0 0 0,1 1 0,-1-2 0,0 1 0,0 0-1,0 0 1,0-1 0,0 1 0,0-1 0,0 0 0,1-1 0,21-34-4237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5:59.427"/>
    </inkml:context>
    <inkml:brush xml:id="br0">
      <inkml:brushProperty name="width" value="0.05" units="cm"/>
      <inkml:brushProperty name="height" value="0.05" units="cm"/>
    </inkml:brush>
  </inkml:definitions>
  <inkml:trace contextRef="#ctx0" brushRef="#br0">6 40 11077,'0'0'8916,"-1"0"-8904,1 0-1,0 0 1,0 0-1,0 0 1,0 0-1,-1 0 1,1 0-1,0 0 1,0 0-1,0 0 0,-1 0 1,1 0-1,0 0 1,0 0-1,0 0 1,0-1-1,-1 1 1,1 0-1,0 0 1,0 0-1,0 0 1,0 0-1,0 0 1,-1 0-1,1-1 1,0 1-1,0 0 1,0 0-1,0 0 1,0 0-1,0-1 1,0 1-1,0 0 1,-1 0-1,1 0 1,0 0-1,0-1 1,0 1-1,0 0 1,0 0-1,0 0 0,0-1 1,0 1-1,0 0 1,0-1-1,10 0 204,-1-1 0,1 1 0,-1 1-1,1 0 1,18 2 0,13-1 172,335-15 1501,77-1-1500,-183 12-396,749 4-99,-927 1 9,0 4 1,-1 4-1,0 4 0,120 35 1,-207-48 155,0 1 0,-1 0 0,1 0 0,0 0 0,-1 0 0,0 1 0,0-1 0,0 1 1,0 0-1,0 0 0,0 0 0,-1 0 0,1 1 0,-1-1 0,0 1 0,0-1 0,0 1 1,0 0-1,-1 0 0,2 4 0,2 12 239,-1 0 1,0 0-1,0 20 0,0-7-220,104 746 1318,-100-713-1412,0 130 0,-7-193-42,-1 1 1,-1 0 0,1 0 0,0-1 0,-1 1-1,0 0 1,0-1 0,0 1 0,0 0 0,0-1-1,-1 1 1,0-1 0,1 0 0,-1 0 0,-1 1-1,1-1 1,0-1 0,-1 1 0,1 0 0,-1 0-1,0-1 1,0 0 0,0 1 0,0-1 0,0 0-1,-1-1 1,-5 3 0,-46 8-3663,-4-11-3699,9-1-3700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5T04:36:00.505"/>
    </inkml:context>
    <inkml:brush xml:id="br0">
      <inkml:brushProperty name="width" value="0.05" units="cm"/>
      <inkml:brushProperty name="height" value="0.05" units="cm"/>
    </inkml:brush>
  </inkml:definitions>
  <inkml:trace contextRef="#ctx0" brushRef="#br0">140 1 9204,'0'0'6563,"-20"8"-5672,-91 35 971,111-43-1800,-1 0-1,1 0 0,0 0 0,-1 1 0,1-1 0,0 0 0,-1 0 0,1 0 0,0 0 0,-1 0 0,1 0 0,0 1 0,-1-1 0,1 0 0,0 0 0,0 0 0,-1 1 0,1-1 0,0 0 0,0 1 0,-1-1 0,1 0 1,0 0-1,0 1 0,0-1 0,0 0 0,-1 1 0,1-1 0,0 0 0,0 1 0,0-1 0,0 0 0,0 1 0,0-1 0,0 0 0,0 1 0,0-1 0,0 1 0,0-1 0,0 1 0,15 7 647,23 1-384,84 1 676,181-8-1,-138-5-679,187 1-49,380 5-166,-468 12-29,104 2-147,-282-20 89,164-28-1,-192 24-22,115 2 1,-124 5-118,-42-2-1357,-7-4-2387,0 3 1901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5"/>
    </inkml:context>
    <inkml:brush xml:id="br0">
      <inkml:brushProperty name="width" value="0.05" units="cm"/>
      <inkml:brushProperty name="height" value="0.05" units="cm"/>
      <inkml:brushProperty name="color" value="#E71224"/>
    </inkml:brush>
  </inkml:definitions>
  <inkml:trace contextRef="#ctx0" brushRef="#br0">765 57 17592,'0'0'3298,"0"-56"-6148,-15 58-671,-9 12-3651</inkml:trace>
  <inkml:trace contextRef="#ctx0" brushRef="#br0" timeOffset="1">1 283 5138,'0'0'19593,"176"25"-19289,-114-22-272,-10-1-32,-3 3-1120,-2-5-1345,-3 0-1217,-5 0-4594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7"/>
    </inkml:context>
    <inkml:brush xml:id="br0">
      <inkml:brushProperty name="width" value="0.05" units="cm"/>
      <inkml:brushProperty name="height" value="0.05" units="cm"/>
      <inkml:brushProperty name="color" value="#E71224"/>
    </inkml:brush>
  </inkml:definitions>
  <inkml:trace contextRef="#ctx0" brushRef="#br0">17 58 10917,'0'-58'9578,"-10"85"-8290,4 47-1154,7 129-1,-1-196-130,0 0-1,1 0 1,0-1-1,0 1 1,1 0 0,-1-1-1,1 1 1,1-1-1,-1 0 1,7 11 0,-7-14-1,1 0 1,-1 0 0,1-1-1,-1 1 1,1-1 0,0 0 0,0 0-1,0 0 1,0 0 0,0 0-1,0-1 1,1 1 0,-1-1-1,1 0 1,-1 0 0,1 0 0,-1 0-1,1-1 1,-1 1 0,1-1-1,4 0 1,-1-1 4,-1 1 1,0-1-1,1 0 0,-1 0 1,0-1-1,0 0 0,0 0 1,0-1-1,0 1 0,-1-1 0,1 0 1,-1-1-1,0 1 0,0-1 1,0 0-1,0-1 0,-1 1 0,1-1 1,-1 0-1,0 0 0,-1 0 1,1 0-1,-1-1 0,0 1 1,-1-1-1,1 0 0,-1 0 0,0 0 1,0 0-1,-1 0 0,0 0 1,0-1-1,0-11 0,-1-70 711,1 112-775,-2-16 45,3 257 361,-5 290-64,-8-452-166,9-95-89,1 0-1,-1 0 1,0 0-1,-1 0 1,0-1-1,0 1 1,-1-1-1,0 0 0,0 0 1,-8 10-1,11-16 24,0 0 0,0 0 1,0 0-1,0 0 0,0 0 0,-1 0 0,1 0 0,0-1 0,-1 1 0,1 0 0,0-1 0,-1 1 0,1-1 0,-1 0 0,1 1 0,-1-1 0,1 0 0,-1 0 0,1 0 1,-1 0-1,1 0 0,-1 0 0,-2 0 0,2-1 7,-1-1 0,1 1-1,-1 0 1,1-1 0,-1 1 0,1-1 0,0 0 0,0 1 0,0-1 0,0 0 0,-3-4-1,-1-2 19,0 0 0,1-1 0,0 1 0,1-1 0,0 0 0,-4-12 0,3 3-83,0-2 0,2 1 0,0 0 0,1-1 0,0 1 0,2-1 0,0 0 0,2 1 0,0-1 0,1 1 0,1-1 0,1 1 0,0 1 0,2-1 0,0 1 0,1 0 0,1 0 0,0 1 0,1 0 0,1 1 0,1 0 0,1 1 0,0 0 0,0 1 0,1 0 0,1 1 0,1 1 0,20-13 0,-17 13-469,0 1-1,1 1 1,0 1-1,1 0 1,24-6-1,-28 11-1324,1 0-1,0 2 0,0 0 1,18 0-1,-20 2-2247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8"/>
    </inkml:context>
    <inkml:brush xml:id="br0">
      <inkml:brushProperty name="width" value="0.05" units="cm"/>
      <inkml:brushProperty name="height" value="0.05" units="cm"/>
      <inkml:brushProperty name="color" value="#E71224"/>
    </inkml:brush>
  </inkml:definitions>
  <inkml:trace contextRef="#ctx0" brushRef="#br0">1 5 11637,'0'0'9146,"23"0"-9095,168-4-2282,-190 4 2096,-1 0-1,1 0 0,-1 1 1,1-1-1,-1 0 0,0 0 1,1 1-1,-1-1 0,1 0 1,-1 1-1,0-1 1,1 1-1,-1-1 0,0 1 1,1-1-1,-1 0 0,0 1 1,0-1-1,1 1 0,-1-1 1,0 1-1,0-1 1,0 1-1,0 0 0,0-1 1,1 1-1,-1-1 0,0 1 1,0-1-1,-1 1 0,1-1 1,0 1-1,0-1 0,0 1 1,0-1-1,0 1 1,-1-1-1,1 1 0,0-1 1,0 1-1,-1-1 0,1 1 1,-1 0-1,-14 26-1894,-69 29 3079,60-42 1288,1 2 0,-25 20 0,47-35-2291,1-1 0,-1 0 0,1 0 0,0 0 0,-1 1 0,1-1 0,-1 0 0,1 1 0,0-1 0,-1 0 0,1 1 0,0-1 0,0 0 0,-1 1 0,1-1 1,0 0-1,0 1 0,0-1 0,-1 1 0,1-1 0,0 1 0,0-1 0,0 0 0,0 1 0,0-1 0,0 1 0,0-1 0,0 1 0,0-1 0,0 1 1,0-1-1,0 1 0,0-1 0,0 0 0,1 1 0,-1-1 0,0 1 0,0-1 0,0 0 0,1 1 0,-1-1 0,0 1 0,0-1 0,1 0 0,-1 1 0,0-1 1,1 0-1,-1 0 0,0 1 0,1-1 0,-1 0 0,1 0 0,-1 1 0,0-1 0,1 0 0,-1 0 0,1 0 0,-1 0 0,1 0 0,-1 0 0,1 0 0,-1 1 1,0-1-1,1 0 0,-1-1 0,2 1 0,37 4 191,-33-4-60,100 0-640,-58 0-2788,-27 0-201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89"/>
    </inkml:context>
    <inkml:brush xml:id="br0">
      <inkml:brushProperty name="width" value="0.05" units="cm"/>
      <inkml:brushProperty name="height" value="0.05" units="cm"/>
      <inkml:brushProperty name="color" value="#E71224"/>
    </inkml:brush>
  </inkml:definitions>
  <inkml:trace contextRef="#ctx0" brushRef="#br0">1 58 10917,'0'0'8727,"2"-9"-7759,6-30-258,-5 29-38,-2 13-629,0 0-1,0 1 1,0-1-1,0 0 1,0 0-1,-1 1 1,1-1-1,-1 0 1,0 5 0,0-6 14,5 77 242,-4-43-116,2 1 1,2 0-1,13 55 0,-18-90-180,0 0-1,1-1 0,-1 1 0,1 0 0,-1-1 0,1 1 0,0-1 0,0 1 0,-1-1 1,1 1-1,0-1 0,0 1 0,0-1 0,1 0 0,-1 1 0,0-1 0,0 0 0,1 0 1,-1 0-1,1 0 0,-1 0 0,1-1 0,-1 1 0,1 0 0,0-1 0,-1 1 0,1-1 0,0 1 1,-1-1-1,3 1 0,-1-2 4,0 0 0,0 1 0,0-1 1,-1 0-1,1-1 0,0 1 0,0 0 0,-1-1 1,1 1-1,-1-1 0,0 0 0,1 0 0,-1 0 1,0 0-1,0 0 0,3-5 0,4-5 14,-1 0 0,0-1 0,0 0-1,-2-1 1,1 1 0,3-16 0,-6 29-44,3 11-33,5 18-58,-9-23 103,-2-1-1,1 0 0,0 0 1,1 0-1,-1 0 0,1-1 1,0 1-1,0-1 0,0 0 1,1 1-1,-1-1 0,1-1 0,0 1 1,0-1-1,0 1 0,1-1 1,-1 0-1,1-1 0,0 1 1,0-1-1,0 0 0,0 0 1,0 0-1,0-1 0,0 0 0,1 0 1,-1 0-1,0-1 0,9 0 1,-12 0 14,0 0 0,-1-1 1,1 1-1,-1-1 1,1 0-1,-1 1 1,1-1-1,-1 0 0,1 0 1,-1 0-1,1 0 1,-1 0-1,0 0 1,0-1-1,1 1 0,-1 0 1,0 0-1,0-1 1,-1 1-1,1-1 0,0 1 1,0-1-1,-1 1 1,1-1-1,0 0 1,-1 1-1,0-1 0,1 0 1,-1 1-1,0-4 1,4-57 143,-4 54-122,0-8-115,-1-43 654,0 58-653,1-1-1,0 0 0,-1 0 0,1 0 0,-1 0 0,1 0 0,-1 0 0,0 1 0,0-1 0,1 0 0,-1 1 0,-1-1 0,1 0 1,0 1-1,0-1 0,-1 1 0,1 0 0,0-1 0,-1 1 0,0 0 0,1 0 0,-1 0 0,0 0 0,1 0 0,-3 0 1,7 19-8136,12-6 2875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3"/>
    </inkml:context>
    <inkml:brush xml:id="br0">
      <inkml:brushProperty name="width" value="0.05" units="cm"/>
      <inkml:brushProperty name="height" value="0.05" units="cm"/>
      <inkml:brushProperty name="color" value="#E71224"/>
    </inkml:brush>
  </inkml:definitions>
  <inkml:trace contextRef="#ctx0" brushRef="#br0">74 400 15095,'0'0'6534,"-8"13"-6273,5-8-237,-10 17 99,-21 48 0,32-63-116,-1 0 1,1-1-1,0 1 1,0 0-1,0 1 1,1-1-1,1 0 0,-1 0 1,1 0-1,0 0 1,1 1-1,-1-1 1,1 0-1,3 8 1,-3-13-8,0 0 0,1 0 0,-1 0 0,1 0 1,-1 0-1,1 0 0,0-1 0,0 1 1,0-1-1,0 1 0,0-1 0,0 0 1,0 0-1,0 0 0,1 0 0,-1 0 1,0 0-1,1 0 0,-1-1 0,1 1 1,-1-1-1,3 0 0,65 1 17,-49-1-7,-13-1-4,-1 0 0,0 0 0,0 0 0,0-1 0,1 0 0,-2 0 0,1-1 0,0 0 0,0 0 0,-1 0 0,0-1 0,11-8 0,-15 10-5,0 0 0,1 0 0,-1 0 0,0 0 1,-1 0-1,1 0 0,0 0 0,0-1 0,-1 1 0,0-1 0,1 1 0,-1-1 1,0 0-1,0 0 0,0 1 0,-1-1 0,1 0 0,-1 0 0,1 0 0,-1 0 1,0 1-1,0-1 0,-1 0 0,1 0 0,0 0 0,-1 0 0,0 0 0,1 1 1,-1-1-1,0 0 0,-1 1 0,1-1 0,0 1 0,-1-1 0,1 1 0,-4-4 1,-6-7-2,-1 1 0,-1 0 1,0 1-1,-1 0 0,-24-14 1,17 11 0,1 0 0,-31-29 0,46 38 2,0 0-1,1 0 1,0 0-1,0-1 1,0 0-1,0 0 0,1 0 1,0 0-1,1 0 1,-1-1-1,1 1 1,0-1-1,1 0 1,-2-7-1,3 6-4,-1-1-1,1 1 1,0-1-1,1 1 0,0-1 1,0 1-1,1 0 1,0 0-1,0-1 1,1 1-1,0 1 0,8-16 1,-4 13 3,1 0 0,0 0 0,0 1 0,1 0 0,0 0 0,1 1 0,0 0 0,12-7 0,-10 7-3,0 0-1,1 1 0,0 1 0,1 0 1,-1 1-1,24-6 0,-32 10 43,0-1 0,0 2 0,0-1 0,0 1 0,1-1 1,-1 1-1,0 1 0,0-1 0,0 1 0,0 0 0,0 0 0,0 0 0,0 1 0,0 0 0,-1 0 0,1 0 0,0 0 0,-1 1 0,0 0 0,1 0 0,6 6 0,1 5 149,-1 1 1,0 0-1,-1 0 1,-1 1-1,-1 1 1,0-1-1,-1 1 1,-1 0-1,0 1 1,-1 0-1,-1-1 1,2 23-1,1 30 350,-5 132-1,-3-118-314,-36 349 586,-1 0-769,38-352-1052,0-92-4108,-3-69-3283,-4 25-759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0"/>
    </inkml:context>
    <inkml:brush xml:id="br0">
      <inkml:brushProperty name="width" value="0.05" units="cm"/>
      <inkml:brushProperty name="height" value="0.05" units="cm"/>
      <inkml:brushProperty name="color" value="#E71224"/>
    </inkml:brush>
  </inkml:definitions>
  <inkml:trace contextRef="#ctx0" brushRef="#br0">0 1 11781,'0'0'10005,"16"88"-9621,-14-62 160,1 2-239,-1 5-305,-2 4 48,0 3-64,0-3 16,0 2-1041,0-4-240,8-7-1088,2-9-736,9-10-3650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1"/>
    </inkml:context>
    <inkml:brush xml:id="br0">
      <inkml:brushProperty name="width" value="0.05" units="cm"/>
      <inkml:brushProperty name="height" value="0.05" units="cm"/>
      <inkml:brushProperty name="color" value="#E71224"/>
    </inkml:brush>
  </inkml:definitions>
  <inkml:trace contextRef="#ctx0" brushRef="#br0">1 105 15927,'0'0'4949,"11"-14"-4727,41-42-12,-51 55-200,1-1-1,-1 1 0,1-1 0,0 1 0,0-1 0,0 1 0,0 0 0,0 0 1,0 0-1,0 0 0,0 1 0,0-1 0,0 0 0,0 1 0,1 0 0,-1-1 1,0 1-1,0 0 0,0 0 0,1 0 0,-1 0 0,0 1 0,0-1 0,1 1 1,-1-1-1,0 1 0,0 0 0,0-1 0,0 1 0,0 0 0,0 1 0,0-1 1,0 0-1,-1 0 0,1 1 0,2 2 0,0 0 20,0 1 1,0 0-1,-1 0 0,0 0 0,0 0 0,0 0 1,-1 1-1,0-1 0,0 1 0,0-1 1,1 8-1,-1-5-8,0 1 0,-1-1 1,-1 1-1,1 0 0,-1 0 1,0 0-1,-1-1 0,0 1 1,-1 0-1,0-1 1,0 1-1,0-1 0,-1 0 1,-1 0-1,1 0 0,-1 0 1,-1 0-1,-7 10 0,39-64 161,2 11-168,5-4-20,-1-1 1,44-73-1,-77 112 185,-6 37 221,-2-14-333,2 0 0,0 1 0,1 0 1,2-1-1,-2 47 0,5-65-134,0 1 0,0 0 0,0-1 0,1 1 0,0-1 0,-1 1 0,2 0 0,-1-1 0,0 0 0,1 1 0,0-1 0,0 0 0,0 0 0,4 4 0,-3-5-259,0 0-1,0-1 1,0 1 0,0-1 0,0 0-1,1 0 1,-1 0 0,1-1-1,0 1 1,-1-1 0,1 0 0,0 0-1,0 0 1,0 0 0,0-1 0,0 1-1,5-1 1,16 0-4287,1 0-3489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2"/>
    </inkml:context>
    <inkml:brush xml:id="br0">
      <inkml:brushProperty name="width" value="0.05" units="cm"/>
      <inkml:brushProperty name="height" value="0.05" units="cm"/>
      <inkml:brushProperty name="color" value="#E71224"/>
    </inkml:brush>
  </inkml:definitions>
  <inkml:trace contextRef="#ctx0" brushRef="#br0">1 1 11461,'0'0'9973,"0"17"-8218,8 57-1144,2 49-984,-10-117 180,-1-1-261,1 0 0,0 0 0,0 1-1,1-1 1,-1 0 0,1 0 0,1 0 0,-1 0 0,0 0-1,1 0 1,4 7 0,4 3-4268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3"/>
    </inkml:context>
    <inkml:brush xml:id="br0">
      <inkml:brushProperty name="width" value="0.05" units="cm"/>
      <inkml:brushProperty name="height" value="0.05" units="cm"/>
      <inkml:brushProperty name="color" value="#E71224"/>
    </inkml:brush>
  </inkml:definitions>
  <inkml:trace contextRef="#ctx0" brushRef="#br0">0 85 15975,'0'0'5715,"21"-4"-5379,18 4-16,5 0-224,-3 0-32,-2 0-32,-5 0-64,-8 0-160,-3 0-608,-10 0-705,-5 0-848</inkml:trace>
  <inkml:trace contextRef="#ctx0" brushRef="#br0" timeOffset="1">151 11 10949,'0'0'10800,"-6"-4"-10096,-13-3-443,9 15 55,9-2-220,-1 1-1,1-1 1,1 1-1,-1 0 0,2 10 1,-1 168-1,0-106-5731,1-69 1687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5"/>
    </inkml:context>
    <inkml:brush xml:id="br0">
      <inkml:brushProperty name="width" value="0.05" units="cm"/>
      <inkml:brushProperty name="height" value="0.05" units="cm"/>
      <inkml:brushProperty name="color" value="#E71224"/>
    </inkml:brush>
  </inkml:definitions>
  <inkml:trace contextRef="#ctx0" brushRef="#br0">1 0 12694,'0'0'8505,"0"73"-7432,0 118-102,0-188-967,0-1 0,0 0 0,0 0 0,0 0 0,0 0 0,1 0 0,-1 0 0,1 0 0,-1 0 0,1 0 0,0 0 0,0 0 0,0 0 0,0 0 1,0-1-1,2 4 0,-2-4 3,0 0 1,1-1 0,-1 1-1,0 0 1,0-1 0,0 1-1,0-1 1,1 1 0,-1-1-1,0 0 1,0 0 0,1 1-1,-1-1 1,0 0-1,1 0 1,-1 0 0,0 0-1,1 0 1,1-1 0,3-1 13,-1 0 0,0 0 1,0 0-1,0 0 0,0-1 0,0 0 1,-1 0-1,1 0 0,-1-1 1,7-7-1,-10 10-16,17-16 87,-2-2 1,-1 0 0,20-31 0,-36 54-91,1-1 1,-1 1-1,1-1 0,0 1 0,0-1 1,0 1-1,0-1 0,1 1 0,-1-1 1,1 0-1,0 1 0,0-1 0,0 0 1,1 1-1,2 3 0,0 4-3,1-2 0,0 1 1,1 0-1,8 9 0,-10-15-22,0 0 0,0 0 0,1 0 0,-1-1 0,1 1 0,0-1 0,0 0 0,0-1 0,0 1 0,0-1 0,1 0 0,-1 0 1,1-1-1,0 0 0,-1 0 0,1 0 0,0 0 0,0-1 0,-1 0 0,9-1 0,-10 0 10,0 1-1,-1-1 1,1 0 0,0 0 0,-1 0 0,1-1-1,-1 1 1,0-1 0,1 0 0,-1 0 0,0 0 0,0 0-1,0 0 1,-1-1 0,1 0 0,0 1 0,-1-1-1,0 0 1,1 0 0,-1 0 0,-1-1 0,1 1-1,0 0 1,-1-1 0,1 1 0,-1-1 0,0 1-1,0-1 1,-1 0 0,1 1 0,-1-8 0,1-2 132,-1 1 0,0-1 0,-1 1 1,-1-1-1,0 1 0,-4-15 1,5 23-107,-1-1 0,0 1 1,0-1-1,0 1 0,0 0 1,-1-1-1,0 1 0,0 0 1,0 1-1,0-1 0,-1 1 1,1-1-1,-1 1 0,0 0 1,0 0-1,0 1 0,0-1 1,0 1-1,-6-3 0,-1 3-11,10 3-145,1-1 0,-1 0 0,1 0 0,-1 0 0,1 0-1,-1 0 1,1 0 0,0 1 0,-1-1 0,1 0 0,-1 0 0,1 1 0,0-1 0,-1 0 0,1 0-1,0 1 1,-1-1 0,1 0 0,0 1 0,-1-1 0,1 1 0,0-1 0,0 0 0,0 1 0,-1-1-1,1 1 1,0-1 0,0 1 0,0-1 0,0 0 0,0 1 0,0-1 0,0 1 0,0-1 0,0 1 0,0-1-1,0 1 1,0-1 0,0 1 0,0-1 0,0 0 0,0 1 0,1-1 0,-1 1 0,0-1 0,0 1-1,1 0 1,8 13-3720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6"/>
    </inkml:context>
    <inkml:brush xml:id="br0">
      <inkml:brushProperty name="width" value="0.05" units="cm"/>
      <inkml:brushProperty name="height" value="0.05" units="cm"/>
      <inkml:brushProperty name="color" value="#E71224"/>
    </inkml:brush>
  </inkml:definitions>
  <inkml:trace contextRef="#ctx0" brushRef="#br0">1 0 10613,'0'0'7462,"19"17"-7017,57 52-98,-74-66-309,0-1 0,1 1-1,-1 0 1,0 0 0,-1 0 0,1 0-1,-1 0 1,1 0 0,-1 0 0,0 1-1,0-1 1,0 0 0,0 1 0,-1-1-1,0 1 1,1-1 0,-1 1-1,0-1 1,-1 1 0,1-1 0,-1 1-1,1-1 1,-1 0 0,0 1 0,0-1-1,-1 0 1,-1 4 0,-6 9 386,-1-1 0,-1 1 0,-1-2 1,0 0-1,-1 0 0,-24 20 0,81-31 931,-19-4-1300,-1-2 0,1 0-1,-1-1 1,43-14-1,4-5-4905,-51 16 2053,7-2-4854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7"/>
    </inkml:context>
    <inkml:brush xml:id="br0">
      <inkml:brushProperty name="width" value="0.05" units="cm"/>
      <inkml:brushProperty name="height" value="0.05" units="cm"/>
      <inkml:brushProperty name="color" value="#E71224"/>
    </inkml:brush>
  </inkml:definitions>
  <inkml:trace contextRef="#ctx0" brushRef="#br0">1 137 12134,'0'0'6912,"19"-16"-6304,64-49-138,-80 62-444,0 1 1,0 0 0,0 0-1,0 0 1,0 0 0,1 1-1,-1-1 1,0 1-1,1 0 1,-1 0 0,1 0-1,0 0 1,-1 1 0,1-1-1,0 1 1,-1 0-1,1 0 1,0 0 0,0 1-1,-1 0 1,1-1-1,-1 1 1,1 0 0,-1 1-1,1-1 1,-1 0 0,0 1-1,1 0 1,-1 0-1,0 0 1,0 0 0,0 1-1,-1-1 1,1 1 0,0-1-1,-1 1 1,0 0-1,0 0 1,0 0 0,0 0-1,0 1 1,0-1-1,1 7 1,1-2-12,-1 1 0,-1-1 0,1 1 0,-1 0 1,-1 0-1,0 0 0,0 0 0,-1 0 0,0 0 0,0 0 0,-1 0 0,0 0 0,-1 0 0,0 0 0,0 0 0,-1-1 1,0 1-1,-1-1 0,1 0 0,-2 1 0,1-2 0,-1 1 0,0-1 0,-1 1 0,-7 6 0,6-9-17,6-4 58,1-5-40,1 0 1,0-1-1,0 1 1,0 0-1,1 0 1,-1 0-1,1 0 1,0 0 0,0 0-1,0 1 1,1-1-1,-1 1 1,5-5-1,47-45-78,-29 30 93,-3 1-22,-7 8-3,0 0-1,-1-1 1,-1-1-1,0 0 1,-1-1-1,-1 0 1,10-21-1,-20 38 5,-1-1 0,1 0 0,-1 0 0,1 0 0,-1 0 0,0 0 0,1 0 0,-1-1 0,0 1 0,0 0 0,0 0 0,0 0 0,0 0 0,0 0 0,0 0 0,0 0 0,0 0 0,0 0 0,-1-2 0,0 3 11,1 0 0,-1-1 0,1 1 0,-1 0 0,1 0 0,-1 0 0,1 0 0,-1 0 0,1 0 0,-1 0 0,0 0 0,1 0 0,-1 0 0,1 0 0,-1 0 0,1 0 0,-1 0 0,1 1 0,-1-1 0,1 0 0,-1 0 0,1 1 0,-1-1 0,1 0 1,-1 1-1,-4 2 46,1 0 1,0 0-1,0 0 1,0 1-1,0-1 1,-5 7-1,3 1-27,0 1 0,0-1 0,2 1-1,-1 0 1,1 1 0,1-1 0,1 0 0,-1 1-1,1 14 1,-1 19 128,5 52-1,-1-92-166,-1-2-199,0 0 1,1 0-1,0 0 0,0 0 0,0 1 1,0-2-1,1 1 0,-1 0 1,1 0-1,0 0 0,0-1 1,0 1-1,1-1 0,5 6 0,-4-5-354,0 0 0,1 0 0,0-1 0,-1 0 0,1 0 0,1 0 0,-1-1 0,0 1 0,1-1 0,-1-1 0,1 1 0,-1-1 0,1 0 0,0 0 0,-1 0 0,7-1 0,11 0-8292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8"/>
    </inkml:context>
    <inkml:brush xml:id="br0">
      <inkml:brushProperty name="width" value="0.05" units="cm"/>
      <inkml:brushProperty name="height" value="0.05" units="cm"/>
      <inkml:brushProperty name="color" value="#E71224"/>
    </inkml:brush>
  </inkml:definitions>
  <inkml:trace contextRef="#ctx0" brushRef="#br0">1 5 12358,'0'0'11818,"0"-5"-10746,0 8-871,-1 69 584,4 115-1653,-3-186 712,0 0-1,0 0 0,0-1 0,0 1 1,0 0-1,0 0 0,0-1 1,1 1-1,-1 0 0,0-1 0,0 1 1,1 0-1,-1-1 0,0 1 1,1 0-1,-1-1 0,1 1 0,-1-1 1,0 1-1,1 0 0,-1-1 1,1 1-1,0-1 0,-1 0 0,1 1 1,-1-1-1,1 1 0,0-1 1,-1 0-1,1 1 0,0-1 0,-1 0 1,1 0-1,0 0 0,0 0 1,-1 1-1,1-1 0,0 0 0,0 0 1,-1 0-1,1-1 0,0 1 1,-1 0-1,1 0 0,0 0 0,0 0 1,-1-1-1,1 1 0,0 0 1,-1-1-1,1 1 0,0 0 0,0-1 1,16-11-4550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99"/>
    </inkml:context>
    <inkml:brush xml:id="br0">
      <inkml:brushProperty name="width" value="0.05" units="cm"/>
      <inkml:brushProperty name="height" value="0.05" units="cm"/>
      <inkml:brushProperty name="color" value="#E71224"/>
    </inkml:brush>
  </inkml:definitions>
  <inkml:trace contextRef="#ctx0" brushRef="#br0">1 99 12550,'0'0'6299,"22"-17"-5432,69-49-115,-89 64-686,1 0 0,-1 0 0,1 1 0,-1 0 0,1-1-1,0 1 1,-1 0 0,1 0 0,0 0 0,0 1 0,6-1 0,-9 1-53,1 0 0,0 0 1,0 0-1,0 0 0,-1 0 1,1 1-1,0-1 0,0 0 0,-1 1 1,1-1-1,0 0 0,-1 1 1,1-1-1,0 1 0,-1-1 0,1 1 1,0 0-1,-1-1 0,1 1 1,-1 0-1,0-1 0,1 1 0,-1 0 1,1-1-1,-1 1 0,1 1 1,0 3-1,0 1 0,0 0 0,-1-1 1,0 1-1,0 0 0,0 0 1,-2 9-1,1-3 28,0-5-38,0 0 1,0 0 0,-1 0 0,0 0 0,0 0 0,-1-1 0,0 1-1,0-1 1,0 0 0,-1 0 0,0 0 0,0 0 0,0-1 0,-9 8-1,7-5 66,0-1 0,0 1 0,1 0 0,-1 0-1,2 0 1,-1 1 0,-5 15 0,10-23-47,0 0 0,0-1 0,0 1 0,0 0 0,0 0 0,0 0 0,0 0 0,0 0 0,0 0 1,1 0-1,-1-1 0,0 1 0,0 0 0,1 0 0,-1 0 0,1-1 0,-1 1 0,1 0 0,-1 0 0,1-1 0,-1 1 0,1 0 0,0-1 0,-1 1 0,1 0 0,0-1 1,-1 1-1,1-1 0,0 0 0,0 1 0,0-1 0,-1 1 0,1-1 0,0 0 0,0 0 0,0 0 0,0 1 0,0-1 0,0 0 0,-1 0 0,2 0 0,47 1 96,-38-1-47,107 0 54,-68 0-3481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0"/>
    </inkml:context>
    <inkml:brush xml:id="br0">
      <inkml:brushProperty name="width" value="0.05" units="cm"/>
      <inkml:brushProperty name="height" value="0.05" units="cm"/>
      <inkml:brushProperty name="color" value="#E71224"/>
    </inkml:brush>
  </inkml:definitions>
  <inkml:trace contextRef="#ctx0" brushRef="#br0">1 45 15047,'0'0'5658,"15"-3"-4911,349-38 1334,-352 40-1184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4"/>
    </inkml:context>
    <inkml:brush xml:id="br0">
      <inkml:brushProperty name="width" value="0.05" units="cm"/>
      <inkml:brushProperty name="height" value="0.05" units="cm"/>
      <inkml:brushProperty name="color" value="#E71224"/>
    </inkml:brush>
  </inkml:definitions>
  <inkml:trace contextRef="#ctx0" brushRef="#br0">1 117 16247,'0'0'5107,"129"-80"-4835,-82 69-256,0 2-16,-9 4-656,-6-2-2706,-7 2-5282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1"/>
    </inkml:context>
    <inkml:brush xml:id="br0">
      <inkml:brushProperty name="width" value="0.05" units="cm"/>
      <inkml:brushProperty name="height" value="0.05" units="cm"/>
      <inkml:brushProperty name="color" value="#E71224"/>
    </inkml:brush>
  </inkml:definitions>
  <inkml:trace contextRef="#ctx0" brushRef="#br0">37 30 9668,'0'0'11158,"-6"-5"-9982,-14-15-261,14 15-469,6 9-372,-1 0-1,0 0 1,1 0 0,0 1 0,0-1 0,0 0 0,2 8 0,-2 0 108,-2 64 465,0-43-688,1 0 0,2 0 0,9 60 0,-10-91-263,0 1 0,1-1 1,-1 1-1,1-1 0,-1 0 0,1 1 0,0-1 0,0 0 0,0 0 0,0 0 0,1 1 1,-1-1-1,1 0 0,-1-1 0,1 1 0,0 0 0,-1 0 0,1-1 0,0 1 0,0-1 0,3 2 1,12 1-4441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2"/>
    </inkml:context>
    <inkml:brush xml:id="br0">
      <inkml:brushProperty name="width" value="0.05" units="cm"/>
      <inkml:brushProperty name="height" value="0.05" units="cm"/>
      <inkml:brushProperty name="color" value="#E71224"/>
    </inkml:brush>
  </inkml:definitions>
  <inkml:trace contextRef="#ctx0" brushRef="#br0">6 48 14407,'0'0'7488,"0"-10"-7061,0-24-278,0 31-118,0 5-6,0 25 5,-2 26 21,0-35-18,1-1 0,1 1 1,1 0-1,0-1 0,6 29 1,-7-44-32,1 0 1,-1 0-1,1 0 1,0 0-1,-1 0 1,1 0-1,0 0 1,0 0-1,0-1 1,0 1-1,1 0 1,-1-1-1,0 1 1,1-1-1,-1 0 1,1 1-1,-1-1 1,1 0-1,0 0 1,0 0-1,-1 0 1,1 0-1,0 0 1,0 0-1,0-1 1,0 1-1,0-1 1,0 1-1,0-1 1,0 0-1,0 0 1,0 0-1,0 0 1,0 0-1,0 0 1,0-1-1,4 0 1,0-1 6,-1 0 1,1-1 0,0 1-1,-1-1 1,0-1 0,1 1-1,-1-1 1,-1 1 0,1-1-1,0-1 1,3-4 0,1-1 15,-1 0 0,0-1 1,0 0-1,-2 0 0,8-15 1,-15 31-37,0-1 1,1 1 0,0-1 0,0 0 0,0 1 0,1-1-1,-1 1 1,1-1 0,0 0 0,1 1 0,-1-1 0,1 0-1,-1 0 1,1 0 0,0 0 0,1 0 0,2 3 0,3 5 14,0 0 0,0-1 0,2 0 0,13 13 0,-20-21-30,1 0 0,-1 0 1,1 0-1,0-1 0,0 1 1,0-1-1,0 0 0,0 0 1,1-1-1,-1 1 0,0-1 1,1 0-1,-1 0 0,1 0 0,0-1 1,-1 0-1,1 0 0,-1 0 1,1 0-1,0-1 0,4 0 1,-6-1 27,1 1 1,-1 0-1,0-1 1,0 0-1,0 1 1,0-1 0,0 0-1,0-1 1,0 1-1,0-1 1,-1 1-1,1-1 1,-1 0-1,0 0 1,0 1 0,0-2-1,0 1 1,-1 0-1,1 0 1,-1-1-1,0 1 1,0 0-1,0-1 1,0 1 0,0-1-1,-1-6 1,2-3 142,-1-1 1,-1 1-1,-1-1 1,-2-19-1,2 27-129,-1 1 0,1-1-1,-1 1 1,0 0 0,0 0-1,-1 0 1,1 0 0,-1 0-1,-1 0 1,1 1 0,0-1-1,-1 1 1,-5-5 0,8 8 350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3"/>
    </inkml:context>
    <inkml:brush xml:id="br0">
      <inkml:brushProperty name="width" value="0.05" units="cm"/>
      <inkml:brushProperty name="height" value="0.05" units="cm"/>
      <inkml:brushProperty name="color" value="#E71224"/>
    </inkml:brush>
  </inkml:definitions>
  <inkml:trace contextRef="#ctx0" brushRef="#br0">13 1 9604,'0'0'7084,"18"5"-6826,53 22-183,-69-25-73,0-1 1,-1 1-1,1-1 1,-1 1-1,1-1 0,-1 1 1,1 0-1,-1 0 0,0 0 1,0 0-1,0 0 0,0 0 1,0 0-1,0 0 1,-1 1-1,1-1 0,-1 0 1,1 0-1,-1 1 0,0-1 1,0 0-1,0 0 0,0 1 1,0-1-1,-1 0 1,1 0-1,-2 5 0,1 4 60,-5 37 492,4-41-486,1 1 0,0-1 1,1 1-1,-1-1 1,2 12-1,-1-16-66,1-1 0,0 1 0,0 0 0,0-1 0,0 1 0,0-1 0,0 1 0,1-1 0,-1 0 0,1 0 0,-1 1 0,1-1 0,0 0 0,0 0 0,0-1-1,0 1 1,0 0 0,1-1 0,2 3 0,13 6 122,29 20-273,-45-28 228,0 0 0,0 0 1,0-1-1,0 1 0,-1 1 0,1-1 1,-1 0-1,0 0 0,1 0 1,-1 1-1,0-1 0,0 1 0,0-1 1,-1 1-1,1-1 0,-1 1 0,1 0 1,-1 2-1,0-4-48,-1 0 1,1 0-1,0 0 0,-1 0 1,1 0-1,-1 0 0,0 0 1,1 0-1,-1 0 1,0-1-1,1 1 0,-1 0 1,0 0-1,0-1 0,0 1 1,0 0-1,0-1 0,0 1 1,0-1-1,0 1 1,0-1-1,0 0 0,0 1 1,0-1-1,-1 0 0,-34 9 272,28-8-218,-24 3-275,-1 0-1,-50-3 1,65-1-792,31-12-7192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4"/>
    </inkml:context>
    <inkml:brush xml:id="br0">
      <inkml:brushProperty name="width" value="0.05" units="cm"/>
      <inkml:brushProperty name="height" value="0.05" units="cm"/>
      <inkml:brushProperty name="color" value="#E71224"/>
    </inkml:brush>
  </inkml:definitions>
  <inkml:trace contextRef="#ctx0" brushRef="#br0">1 114 9652,'0'0'7535,"13"-11"-6703,43-32-109,-55 41-689,0 1-1,1 0 1,-1 0 0,0 0-1,0 0 1,1 0 0,-1 1-1,1-1 1,-1 0 0,1 1-1,-1-1 1,1 1 0,-1-1-1,1 1 1,-1 0-1,1 0 1,-1 0 0,1-1-1,0 1 1,-1 1 0,1-1-1,-1 0 1,1 0 0,-1 1-1,1-1 1,0 1 0,-1-1-1,0 1 1,1-1 0,-1 1-1,1 0 1,-1 0 0,0 0-1,1 0 1,-1 0 0,0 0-1,0 0 1,0 0 0,0 1-1,0-1 1,0 0 0,0 1-1,0-1 1,-1 0 0,1 1-1,-1-1 1,1 1 0,-1-1-1,1 1 1,0 2 0,1 7 96,1 0 1,-1 1-1,-1-1 1,0 20-1,-1-17-36,-2 43 136,1-53-223,1-1 1,-1 1-1,0-1 0,0 0 1,0 1-1,-1-1 0,1 0 1,-1 0-1,1 0 0,-1 0 1,0 0-1,0 0 1,-4 4-1,3-6 102,6-11 17,73-85-21,-51 66-79,-1-1 0,38-64 1,-55 75 204,-16 20 336,-18 27-333,20-14-233,1 0 0,1 0 0,0 1 0,1 0 0,0 0 0,1 0 0,1 0 0,1 0 0,0 0 0,1 0 0,0 1 0,5 27 1,-4-39-152,0 0 1,1 0-1,-1 0 1,1 0-1,0-1 1,0 1-1,0 0 1,0-1-1,1 0 1,-1 1-1,1-1 1,0 0-1,0 0 1,0-1-1,0 1 1,1-1-1,-1 1 1,1-1-1,-1 0 1,1-1-1,0 1 1,0 0-1,0-1 1,7 2-1,6 1-1251,0-1 0,0-1 0,1 0-1,24-1 1,-21-1-6776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5"/>
    </inkml:context>
    <inkml:brush xml:id="br0">
      <inkml:brushProperty name="width" value="0.05" units="cm"/>
      <inkml:brushProperty name="height" value="0.05" units="cm"/>
      <inkml:brushProperty name="color" value="#E71224"/>
    </inkml:brush>
  </inkml:definitions>
  <inkml:trace contextRef="#ctx0" brushRef="#br0">1 1 11845,'0'0'10346,"0"3"-9879,0 186 1103,0-106-10338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6"/>
    </inkml:context>
    <inkml:brush xml:id="br0">
      <inkml:brushProperty name="width" value="0.05" units="cm"/>
      <inkml:brushProperty name="height" value="0.05" units="cm"/>
      <inkml:brushProperty name="color" value="#E71224"/>
    </inkml:brush>
  </inkml:definitions>
  <inkml:trace contextRef="#ctx0" brushRef="#br0">39 51 12470,'0'0'7392,"18"-9"-6855,59-27-215,-75 35-315,0 1-1,-1-1 0,1 0 0,0 1 0,-1-1 0,1 1 1,0-1-1,-1 1 0,1 0 0,0 0 0,0 0 1,0 0-1,-1 0 0,1 0 0,2 1 0,-3 0-2,0-1 0,-1 1 1,1-1-1,0 1 0,0-1 0,-1 1 0,1-1 0,0 1 0,-1 0 0,1-1 1,-1 1-1,1 0 0,-1 0 0,1-1 0,-1 1 0,1 0 0,-1 0 0,0 0 1,1 0-1,-1 1 0,1 3 11,-1 1 0,1 0 0,-2-1 0,1 1 0,0-1 0,-3 10 0,2-7-9,-1-2-5,1 0 0,-1 0 1,0-1-1,-1 1 0,-5 9 1,5-9 0,0 0 1,0 0-1,0 1 1,1-1 0,-3 12-1,5-17-2,0 1 1,0 0-1,0-1 0,0 1 1,0 0-1,0-1 0,1 1 0,-1-1 1,0 1-1,1 0 0,-1-1 1,1 1-1,0-1 0,0 1 1,-1-1-1,1 0 0,0 1 0,0-1 1,0 0-1,0 0 0,0 1 1,1-1-1,-1 0 0,0 0 0,1 0 1,-1 0-1,0-1 0,3 2 1,-2-1 0,40 28-24,-40-27 22,0 0 0,0 0 1,-1 1-1,1-1 0,-1 1 0,0-1 1,0 1-1,0-1 0,0 1 0,0-1 1,0 1-1,-1 0 0,1 0 0,-1-1 0,0 1 1,0 4-1,0-6 2,-1 1 0,1-1 1,-1 0-1,1 1 0,-1-1 0,0 0 0,0 0 1,1 1-1,-1-1 0,0 0 0,0 0 1,0 0-1,0 0 0,0 0 0,-1 0 0,1 0 1,0-1-1,0 1 0,-1 0 0,1-1 0,0 1 1,-1-1-1,1 1 0,-1-1 0,-1 1 1,-44 8 82,44-8-77,-41 3 90,-53-1 0,96-3-430,12-1-3960,12-5-984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7"/>
    </inkml:context>
    <inkml:brush xml:id="br0">
      <inkml:brushProperty name="width" value="0.05" units="cm"/>
      <inkml:brushProperty name="height" value="0.05" units="cm"/>
      <inkml:brushProperty name="color" value="#E71224"/>
    </inkml:brush>
  </inkml:definitions>
  <inkml:trace contextRef="#ctx0" brushRef="#br0">53 23 4674,'0'0'12643,"-9"0"-11493,-25 0-187,25 0 819,12 0-1269,29 0 195,30 1-221,-1-3 1,81-12 0,-97 8 471,-25 5-6198,-9 0-2142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8"/>
    </inkml:context>
    <inkml:brush xml:id="br0">
      <inkml:brushProperty name="width" value="0.05" units="cm"/>
      <inkml:brushProperty name="height" value="0.05" units="cm"/>
      <inkml:brushProperty name="color" value="#E71224"/>
    </inkml:brush>
  </inkml:definitions>
  <inkml:trace contextRef="#ctx0" brushRef="#br0">29 5 11381,'0'0'9405,"-3"-2"-8731,3 1-665,-1 1-1,1 0 0,0 0 0,0 0 0,-1-1 1,1 1-1,0 0 0,-1 0 0,1 0 0,0 0 1,0 0-1,-1 0 0,1-1 0,0 1 0,-1 0 1,1 0-1,0 0 0,-1 0 0,1 0 0,0 0 0,-1 1 1,1-1-1,0 0 0,-1 0 0,1 0 0,0 0 1,-1 0-1,1 0 0,0 0 0,0 1 0,-1-1 1,1 0-1,0 0 0,0 0 0,-1 1 0,1-1 0,0 0 1,0 0-1,-1 1 0,1-1 0,0 0 0,0 1 1,0-1-1,0 0 0,0 0 0,-1 1 0,1-1 1,0 0-1,0 1 0,0-1 0,0 0 0,0 1 1,0-1-1,0 1 0,-6 36 691,4 62 492,3-80-1109,-7 133-2969,6-152 2735,0 1 1,0 0-1,0-1 0,0 1 0,0-1 0,0 1 1,0-1-1,0 1 0,0-1 0,0 1 0,0-1 1,1 1-1,-1-1 0,0 1 0,0-1 0,0 1 1,1-1-1,-1 1 0,0-1 0,1 0 0,-1 1 0,0-1 1,1 1-1,-1-1 0,0 0 0,1 1 0,-1-1 1,1 0-1,-1 1 0,1-1 0,-1 0 0,1 0 1,-1 0-1,1 1 0,-1-1 0,1 0 0,-1 0 1,1 0-1,-1 0 0,2 0 0,17 3-6968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09"/>
    </inkml:context>
    <inkml:brush xml:id="br0">
      <inkml:brushProperty name="width" value="0.05" units="cm"/>
      <inkml:brushProperty name="height" value="0.05" units="cm"/>
      <inkml:brushProperty name="color" value="#E71224"/>
    </inkml:brush>
  </inkml:definitions>
  <inkml:trace contextRef="#ctx0" brushRef="#br0">1 3 11701,'0'0'7892,"12"-2"-7892,-6 2-160,4 0-993,6 0-864,2 0-3457</inkml:trace>
  <inkml:trace contextRef="#ctx0" brushRef="#br0" timeOffset="1">309 1 11253,'0'0'6707,"13"2"-6707,-5 0-240,5 1-992,-1-1-2562,7-2-3073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1"/>
    </inkml:context>
    <inkml:brush xml:id="br0">
      <inkml:brushProperty name="width" value="0.05" units="cm"/>
      <inkml:brushProperty name="height" value="0.05" units="cm"/>
      <inkml:brushProperty name="color" value="#E71224"/>
    </inkml:brush>
  </inkml:definitions>
  <inkml:trace contextRef="#ctx0" brushRef="#br0">0 0 9380,'0'3'13623,"0"-1"-13896,3 5-1039,2-5-2066,6 3-2673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5"/>
    </inkml:context>
    <inkml:brush xml:id="br0">
      <inkml:brushProperty name="width" value="0.05" units="cm"/>
      <inkml:brushProperty name="height" value="0.05" units="cm"/>
      <inkml:brushProperty name="color" value="#E71224"/>
    </inkml:brush>
  </inkml:definitions>
  <inkml:trace contextRef="#ctx0" brushRef="#br0">203 110 10757,'0'0'7726,"0"-10"-6680,0 6-815,3-41 652,-3 43-702,0-1 0,0 1 0,0-1 0,-1 1-1,1-1 1,0 1 0,-1-1 0,0 1 0,1-1 0,-1 1-1,0 0 1,0-1 0,-1 1 0,1 0 0,0 0 0,-3-3 0,2 4-148,0 0 0,0 0 0,0 0 0,0 0 0,0 1 0,0-1 0,0 1 0,-1-1 0,1 1 0,0 0 1,0 0-1,-1 0 0,1 0 0,0 0 0,0 0 0,0 0 0,-1 1 0,1 0 0,0-1 0,-3 2 1,1 0 7,0-1 0,1 1 1,-1 0-1,0 0 1,1 1-1,-1-1 1,1 1-1,0-1 1,-5 6-1,-4 8-14,1 1-1,0 0 1,2 0-1,0 1 0,0 0 1,2 1-1,0 0 1,2 0-1,-5 24 0,4-4 41,1 0-1,3 0 0,3 67 0,-1-100-64,1 1 0,0-1 0,1 0 0,-1 1-1,1-1 1,0 0 0,1 0 0,-1-1 0,1 1 0,0 0 0,1-1 0,0 0 0,-1 1 0,1-2 0,1 1 0,-1 0 0,1-1 0,0 0 0,0 0 0,0 0 0,1-1 0,-1 1 0,1-1 0,0-1 0,8 4 0,1-1 7,1 0 0,-1-1-1,1-1 1,0 0 0,0-1 0,1-1 0,-1-1 0,31-2-1,-36-1-7,-1 1 0,0-1 0,1-1 0,-2 0 0,1 0 0,0-1-1,-1-1 1,0 1 0,0-1 0,0-1 0,-1 0 0,0 0 0,0 0-1,-1-1 1,0 0 0,-1-1 0,7-8 0,-3 1 2,0 1-1,-1-2 1,-1 1 0,0-1-1,-1 0 1,-1-1 0,-1 1 0,0-1-1,2-19 1,-25 58 68,-7 19-86,19-24 13,0 0-1,1 0 1,1 1 0,0-1-1,1 1 1,1 0-1,0 0 1,2 31 0,1-45-2,-1 0 0,0 0-1,1 0 1,0 0 0,-1 0 0,1 0 0,1 0 0,-1 0 0,0 0 0,1-1 0,-1 1 0,1-1 0,0 1 0,0-1-1,0 0 1,0 1 0,0-1 0,0 0 0,1 0 0,-1 0 0,0-1 0,1 1 0,0-1 0,-1 1 0,1-1-1,0 0 1,0 0 0,0 0 0,0 0 0,0-1 0,5 1 0,5 1-28,1 0-1,0-1 1,0-1-1,-1 0 1,26-4-1,-36 4 32,0-1-1,-1 0 0,1 0 1,0-1-1,-1 1 0,1 0 1,-1-1-1,1 1 0,-1-1 1,0 0-1,0 0 0,0 0 1,0 0-1,0 0 0,0 0 1,0-1-1,-1 1 0,1-1 1,-1 1-1,0-1 0,0 1 1,0-1-1,0 0 1,0 0-1,0 1 0,-1-1 1,1-4-1,2-11 6,-2-1 0,0 1 1,-1-23-1,-1 19-1,1 12-4,0 0 0,0 0 0,0-1 0,1 1 0,0 0 0,6-19 0,-6 27 1,0-1-1,0 1 0,0-1 1,0 1-1,1 0 0,-1 0 0,1 0 1,0 0-1,-1 0 0,1 0 1,0 0-1,0 0 0,0 1 0,0-1 1,1 1-1,-1 0 0,0-1 1,1 1-1,-1 0 0,1 0 1,-1 1-1,1-1 0,-1 0 0,1 1 1,-1 0-1,1-1 0,0 1 1,4 0-1,-1 1-1,-1 0 0,1 0 0,-1 0 0,0 0 0,1 1 0,-1 0-1,0 0 1,0 0 0,0 1 0,0 0 0,-1 0 0,1 0 0,-1 0 0,1 1 0,-1-1 0,0 1 0,-1 0 0,1 1 0,4 6 0,7 12 20,0 0 1,19 45 0,-18-34 9,-16-33-25,1-1 0,-1 1 0,0 0 0,1 0 0,-1-1 0,1 1 0,-1 0 0,1 0 0,-1-1-1,1 1 1,-1-1 0,1 1 0,0 0 0,-1-1 0,1 1 0,0-1 0,-1 1 0,1-1 0,0 0 0,0 1 0,0-1 0,-1 0 0,1 0 0,0 1 0,0-1 0,0 0 0,0 0 0,-1 0 0,1 0 0,0 0 0,0 0 0,0 0 0,0 0 0,-1 0 0,1-1 0,0 1 0,0 0 0,0-1 0,-1 1 0,1 0 0,0-1 0,0 1 0,0-1 0,32-30 84,-23 19-105,8-6-2,-6 4 7,1 0 1,1 1-1,0 1 1,0 0-1,2 1 1,-1 0-1,22-9 1,-36 19 11,1 1 1,-1-1-1,1 1 1,0-1-1,-1 1 1,1 0-1,-1 0 1,1 0-1,-1 0 1,1 0-1,0 0 1,-1 0-1,1 1 1,-1-1-1,1 1 1,-1-1-1,1 1 1,-1-1-1,1 1 1,-1 0-1,0 0 1,1 0-1,-1 0 1,0 0-1,0 0 0,1 0 1,-1 0-1,0 0 1,0 0-1,1 2 1,3 6-15,1-1 1,-1 2-1,7 18 0,10 15 10,-20-40 6,0 0 1,0 0 0,0-1 0,1 1 0,-1-1 0,1 1 0,-1-1 0,1 0 0,0 0 0,0 0 0,0 0 0,0 0 0,1-1 0,-1 1 0,0-1 0,1 0 0,-1 0 0,1 0-1,-1-1 1,5 1 0,-5-2-2,1 1 0,0-2-1,-1 1 1,1 0 0,-1-1-1,1 1 1,-1-1 0,0 0-1,1 0 1,-1 0 0,0-1-1,0 1 1,-1-1 0,1 0 0,0 1-1,-1-1 1,0 0 0,4-6-1,8-12 33,0-1 0,14-32 0,-30 76-4,2 0-1,0 0 0,4 26 1,-4-44-43,1 0 1,0 0-1,-1 0 0,2 0 1,-1-1-1,0 1 1,1 0-1,0 0 0,0-1 1,0 1-1,0-1 1,1 0-1,-1 1 1,1-1-1,0 0 0,0-1 1,0 1-1,0 0 1,0-1-1,0 0 1,1 1-1,0-2 0,-1 1 1,1 0-1,0-1 1,0 1-1,6 0 0,3 1-44,0 0 0,1-1 0,-1-1 0,1 0 0,0-1 0,-1 0 0,16-3 0,-23 1 55,-1 0 0,1 0 0,-1 0 0,1-1 0,-1 1 0,0-1 0,0 0 1,0-1-1,0 1 0,-1-1 0,1 0 0,-1 0 0,0-1 0,0 1 0,-1-1 0,1 0 0,-1 0 0,0 0 0,-1 0 0,1-1 0,-1 1 0,2-8 0,3-6 86,0-1 0,-2 0 0,-1 0 0,0 0 0,0-22-1,-52 352 2019,14 287-963,18-195-839,11-364-279,5-38 26,0-4 115,-23-355 6,16 197-195,4-181-230,4 326 247,2 1 0,0 0 1,1 0-1,1 1 0,0-1 0,1 1 0,0 0 1,18-28-1,-21 38 4,0 0 0,0 0 0,1 0 0,0 0 0,0 1 0,0-1 0,1 1 0,-1 0 0,1 1 0,0-1 0,0 1 0,0 0-1,1 0 1,-1 0 0,1 1 0,-1 0 0,1 0 0,0 0 0,0 1 0,0 0 0,0 0 0,0 0 0,0 1 0,0 0 0,0 0 0,0 0 0,7 2 0,-11-1 5,1 1 0,0-1 1,-1 0-1,0 1 0,1-1 0,-1 1 0,0-1 0,0 1 1,0 0-1,0 0 0,0 0 0,0 1 0,-1-1 0,1 0 1,-1 0-1,0 1 0,1-1 0,-1 1 0,0 0 1,0-1-1,-1 1 0,1 0 0,0-1 0,-1 4 0,3 9 7,-1 1 0,-1 28 0,0-33-5,-1 0 0,-1 0 0,0-1 0,-1 1-1,0 0 1,0-1 0,-1 1 0,-1-1 0,0 0 0,0 0 0,-1 0-1,0 0 1,-1-1 0,0 0 0,0 0 0,-1-1 0,0 0-1,0 0 1,-1 0 0,0-1 0,-1 0 0,-15 10 0,16-12-164,1 0 1,-1 0-1,1 0 1,-1-1-1,0 0 1,-1-1 0,1 0-1,-1 0 1,1-1-1,-15 3 1,22-6 41,0 1 1,1 0-1,-1-1 0,0 1 1,1-1-1,-1 1 0,0-1 1,1 1-1,-1-1 1,1 1-1,-1-1 0,1 0 1,-1 1-1,1-1 0,-1 0 1,1 1-1,0-1 1,-1 0-1,1 0 0,0 1 1,0-1-1,-1 0 0,1 0 1,0 0-1,0 1 1,0-1-1,0 0 0,0 0 1,0 0-1,0 1 0,1-1 1,-1 0-1,0 0 1,0 1-1,0-1 0,1-1 1,9-32-2681,18-3-507,9-4-1410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2"/>
    </inkml:context>
    <inkml:brush xml:id="br0">
      <inkml:brushProperty name="width" value="0.05" units="cm"/>
      <inkml:brushProperty name="height" value="0.05" units="cm"/>
      <inkml:brushProperty name="color" value="#E71224"/>
    </inkml:brush>
  </inkml:definitions>
  <inkml:trace contextRef="#ctx0" brushRef="#br0">38 14 12806,'0'0'8316,"-8"-2"-7873,0 0-420,-14-4 451,23 3-130,16 2-9,87 3 545,1-1-4905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3"/>
    </inkml:context>
    <inkml:brush xml:id="br0">
      <inkml:brushProperty name="width" value="0.05" units="cm"/>
      <inkml:brushProperty name="height" value="0.05" units="cm"/>
      <inkml:brushProperty name="color" value="#E71224"/>
    </inkml:brush>
  </inkml:definitions>
  <inkml:trace contextRef="#ctx0" brushRef="#br0">35 19 4210,'0'0'15986,"-4"-3"-14940,-13-11-483,17 14-558,0 0 1,0 0-1,-1-1 1,1 1-1,0 0 1,0 0-1,0 0 1,0 0 0,-1 0-1,1 0 1,0 0-1,0 0 1,0 0-1,0 0 1,-1 0-1,1 0 1,0-1-1,0 1 1,0 0-1,0 0 1,-1 0 0,1 1-1,0-1 1,0 0-1,0 0 1,-1 0-1,1 0 1,0 0-1,0 0 1,0 0-1,0 0 1,-1 0-1,1 0 1,0 0 0,0 0-1,0 1 1,0-1-1,0 0 1,0 0-1,-1 0 1,1 0-1,0 0 1,0 1-1,0-1 1,0 0 0,0 0-1,0 0 1,0 0-1,0 1 1,0-1-1,0 0 1,0 0-1,0 0 1,0 0-1,0 1 1,0-1-1,0 0 1,0 0 0,0 0-1,0 0 1,0 1-1,0-1 1,0 0-1,0 0 1,0 0-1,0 1 1,0 0 39,-4 43 300,1-1 1,5 67 0,0-23-2992,-2-86 2526,0-1-108,0 1 1,0 0-1,0 0 1,0 0-1,0-1 1,0 1-1,0 0 0,0 0 1,0 0-1,1 0 1,-1-1-1,0 1 1,0 0-1,1 0 1,-1-1-1,0 1 0,1 0 1,-1-1-1,1 1 1,-1 0-1,1-1 1,-1 1-1,1 0 1,0-1-1,-1 1 0,2 0 1,10 4-7846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4"/>
    </inkml:context>
    <inkml:brush xml:id="br0">
      <inkml:brushProperty name="width" value="0.05" units="cm"/>
      <inkml:brushProperty name="height" value="0.05" units="cm"/>
      <inkml:brushProperty name="color" value="#E71224"/>
    </inkml:brush>
  </inkml:definitions>
  <inkml:trace contextRef="#ctx0" brushRef="#br0">16 48 7587,'0'0'12772,"0"-9"-12028,0-19-445,0 17-140,0 26-41,-15 246 520,18-261-635,0 1 1,1 0-1,-1-1 0,0 1 1,1-1-1,-1 0 1,0 0-1,1-1 0,-1 1 1,0-1-1,1 1 0,-1-1 1,0 0-1,5-2 1,1-6-7,0 1 1,-1-1-1,0-1 1,0 1 0,-1-1-1,0-1 1,-1 1 0,7-16-1,-12 36-14,0-1-1,1 1 1,0 0-1,1 0 1,0 0-1,7 14 1,-8-20 18,0-1 1,1 1-1,0 0 1,0-1 0,0 0-1,1 1 1,-1-1-1,1-1 1,-1 1 0,1 0-1,0-1 1,0 0-1,0 0 1,1 0 0,-1 0-1,0-1 1,1 0-1,-1 1 1,1-2 0,-1 1-1,7 0 1,-7 0 0,0-1 0,1 0 0,-1 0 0,0 0 0,1 0 0,-1-1 0,1 1 0,-1-1 0,0 0 0,0-1 0,0 1 1,0-1-1,0 0 0,0 0 0,0 0 0,0 0 0,-1-1 0,1 1 0,-1-1 0,1 0 0,-1 0 0,4-5 0,-4 1 50,1 0-1,-1 0 1,0-1 0,-1 1-1,0-1 1,0 0-1,-1 0 1,1 1 0,-2-1-1,1 0 1,-1 0-1,0 0 1,-3-12 0,3 14-11,-1-1 1,-1 1 0,1 0 0,-1-1-1,0 1 1,0 0 0,-1 0 0,0 0 0,0 0-1,0 1 1,-1-1 0,0 1 0,0 0 0,0 0-1,-1 0 1,-8-7 0,12 11-121,1 1 1,-1-1-1,1 1 0,-1-1 1,0 1-1,1-1 1,-1 1-1,0-1 0,1 1 1,-1-1-1,0 1 0,1 0 1,-1-1-1,0 1 1,0 0-1,1 0 0,-1 0 1,0 0-1,0 0 1,0-1-1,1 1 0,-1 0 1,0 1-1,0-1 0,0 0 1,1 0-1,-1 0 1,0 0-1,0 1 0,1-1 1,-1 0-1,0 1 0,0-1 1,1 1-1,-1-1 1,0 0-1,1 1 0,-1 0 1,0 0-1,0 1-258,1 0 0,-1-1 1,1 1-1,-1 0 0,1 0 0,0 0 0,0 0 0,0 0 0,0 0 0,0 0 1,0 0-1,1 0 0,-1 0 0,0 0 0,2 2 0,9 17-5311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5"/>
    </inkml:context>
    <inkml:brush xml:id="br0">
      <inkml:brushProperty name="width" value="0.05" units="cm"/>
      <inkml:brushProperty name="height" value="0.05" units="cm"/>
      <inkml:brushProperty name="color" value="#E71224"/>
    </inkml:brush>
  </inkml:definitions>
  <inkml:trace contextRef="#ctx0" brushRef="#br0">19 56 9748,'0'0'9303,"-18"-9"-7107,18 7-2164,1 0-1,-1 0 0,1 0 1,0-1-1,0 1 1,0 1-1,0-1 1,0 0-1,0 0 1,0 0-1,1 0 1,-1 1-1,0-1 1,1 1-1,0-1 0,-1 1 1,1 0-1,0-1 1,0 1-1,0 0 1,0 0-1,0 0 1,0 1-1,0-1 1,4-1-1,-3 1-22,1 0 0,-1 0 0,1 0 0,0 1 0,-1-1 1,1 1-1,0 0 0,-1 0 0,1 0 0,0 0 0,-1 1 0,1-1 0,0 1 0,-1 0 0,5 2 0,-6-2 0,0 1 0,-1-1-1,1 1 1,-1 0 0,1 0-1,-1-1 1,0 1 0,0 0-1,0 0 1,0 0 0,0 0 0,0 0-1,0 1 1,-1-1 0,1 0-1,-1 0 1,1 0 0,-1 5-1,0 48 19,-1-37-16,1 12 28,0-18 300,1-30-130,0 13-188,1-1 1,-1 1 0,1 0-1,0 0 1,0 0-1,1 0 1,0 0-1,0 0 1,0 0-1,0 1 1,1 0-1,7-7 1,51-44 87,-61 55-103,-1 0-1,0-1 0,0 1 0,1 0 0,-1 0 1,1-1-1,-1 1 0,0 0 0,1 0 1,-1 0-1,0 0 0,1 0 0,-1 0 0,1-1 1,-1 1-1,0 0 0,1 0 0,-1 0 0,1 0 1,-1 0-1,0 1 0,1-1 0,-1 0 1,1 0-1,-1 0 0,0 0 0,1 0 0,-1 0 1,0 1-1,1-1 0,-1 0 0,0 0 1,1 1-1,-1-1 0,0 0 0,1 0 0,-1 1 1,9 19 63,-3 23-46,-2 4 98,-1 0-374,-2-15-2920,8-30-4089,3-2 72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6"/>
    </inkml:context>
    <inkml:brush xml:id="br0">
      <inkml:brushProperty name="width" value="0.05" units="cm"/>
      <inkml:brushProperty name="height" value="0.05" units="cm"/>
      <inkml:brushProperty name="color" value="#E71224"/>
    </inkml:brush>
  </inkml:definitions>
  <inkml:trace contextRef="#ctx0" brushRef="#br0">0 57 14599,'0'0'5554,"23"-10"-4970,70-30-93,-91 39-451,1 0-1,0 0 1,-1 0-1,1 0 1,0 1-1,0-1 0,-1 1 1,1 0-1,0-1 1,0 1-1,0 1 1,-1-1-1,1 0 0,3 1 1,-4 0-24,-1 0 0,1-1 0,-1 1 1,1 0-1,-1 0 0,0 0 0,0 0 0,1 0 1,-1 0-1,0 1 0,0-1 0,0 0 0,0 1 1,0-1-1,0 0 0,-1 1 0,2 2 1,0 3 4,0 0 1,0 0 0,-1 0 0,-1 1-1,1-1 1,-1 0 0,-1 10 0,1-7 17,0 1-43,-1 0 0,0-1 1,-1 1-1,0-1 0,0 1 0,-1-1 1,-1 0-1,1 0 0,-2 0 1,0 0-1,0-1 0,0 0 0,-1 0 1,-9 10-1,22-21-29,0 1 0,-1-1-1,0 0 1,1-1 0,-1 0 0,9-5 0,6-6 175,-2-1 1,0-1 0,30-32 0,-43 41-99,-1 0 1,0 0-1,0 0 1,0 0-1,-1-1 0,0 0 1,-1 0-1,0 0 1,0 0-1,0-1 1,-1 1-1,0-1 1,-1 1-1,1-13 1,-26 28 227,19-2-244,0 1 0,1 0 1,0 0-1,0 1 0,0-1 1,1 1-1,-1-1 0,2 1 1,-1 0-1,1 0 0,0 1 0,0-1 1,0 11-1,-2 16 12,2 55 0,2-64-36,1-22 21,-1 0-1,1 0 1,-1 0-1,1 1 1,0-1-1,0 0 1,0 0-1,0 0 1,1 0-1,-1-1 1,1 1-1,0 0 1,0-1-1,0 1 1,0-1-1,0 1 1,1-1 0,-1 0-1,0 0 1,1 0-1,0 0 1,0-1-1,-1 1 1,1-1-1,0 0 1,0 1-1,0-1 1,0-1-1,0 1 1,4 0-1,49 8-1743,-6-7-7543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7"/>
    </inkml:context>
    <inkml:brush xml:id="br0">
      <inkml:brushProperty name="width" value="0.05" units="cm"/>
      <inkml:brushProperty name="height" value="0.05" units="cm"/>
      <inkml:brushProperty name="color" value="#E71224"/>
    </inkml:brush>
  </inkml:definitions>
  <inkml:trace contextRef="#ctx0" brushRef="#br0">0 7 10565,'0'0'12891,"0"-7"-11282,0 150-546,0-46-3732,24-100-8747,-9-13-579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8"/>
    </inkml:context>
    <inkml:brush xml:id="br0">
      <inkml:brushProperty name="width" value="0.05" units="cm"/>
      <inkml:brushProperty name="height" value="0.05" units="cm"/>
      <inkml:brushProperty name="color" value="#E71224"/>
    </inkml:brush>
  </inkml:definitions>
  <inkml:trace contextRef="#ctx0" brushRef="#br0">23 111 10917,'0'0'5085,"-21"-30"-171,21 27-4872,-1 1-1,1-1 1,0 0-1,0 1 1,0-1-1,0 1 0,0-1 1,0 1-1,1-1 1,-1 0-1,1 1 1,0-1-1,-1 1 1,1 0-1,0-1 0,1 1 1,-1 0-1,0 0 1,1-1-1,-1 1 1,1 0-1,0 0 1,-1 1-1,1-1 1,0 0-1,0 0 0,3-1 1,2 0-27,-1 1 0,1 0 0,-1 0 0,1 0 0,0 1-1,0 0 1,0 0 0,-1 1 0,11 0 0,-16 0-16,1 1 0,0-1 0,-1 1 0,1 0 0,-1-1 0,1 1 0,0 0 0,-1 0 0,0 0-1,1 0 1,-1 0 0,0 0 0,1 1 0,-1-1 0,0 0 0,0 1 0,0-1 0,0 1 0,0-1 0,0 1 0,-1-1 0,1 1 0,0 0 0,-1-1-1,1 1 1,-1 0 0,0-1 0,0 1 0,1 3 0,3 57-23,-4-58 24,1 12 31,3-13 44,10-19 111,-2-2-115,-4 9 9,-1 1 0,1 0 0,1 0 0,0 1 0,0 0 0,0 0 0,0 1 0,1 0 0,18-7 0,-28 13-74,1 0-1,0 0 1,-1 0 0,1 0-1,0 0 1,-1 0-1,1 1 1,0-1-1,-1 0 1,1 0-1,-1 1 1,1-1-1,0 0 1,-1 0-1,1 1 1,-1-1 0,1 1-1,-1-1 1,1 1-1,-1-1 1,1 1-1,-1-1 1,0 1-1,1-1 1,-1 1-1,0-1 1,1 1-1,-1-1 1,0 1 0,0 0-1,0-1 1,1 1-1,-1 0 1,0 0-1,6 31-30,-4-24 40,4 40-15,-1 0-1,-3 69 0,-3-89-37,3-27-472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19"/>
    </inkml:context>
    <inkml:brush xml:id="br0">
      <inkml:brushProperty name="width" value="0.05" units="cm"/>
      <inkml:brushProperty name="height" value="0.05" units="cm"/>
      <inkml:brushProperty name="color" value="#E71224"/>
    </inkml:brush>
  </inkml:definitions>
  <inkml:trace contextRef="#ctx0" brushRef="#br0">3 17 10949,'0'0'6902,"-3"0"-5941,7 0-628,20 0 198,341-13 2593,-328 11-2987,-10 1-3511,-46 0-3399,-1 1 2819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0"/>
    </inkml:context>
    <inkml:brush xml:id="br0">
      <inkml:brushProperty name="width" value="0.05" units="cm"/>
      <inkml:brushProperty name="height" value="0.05" units="cm"/>
      <inkml:brushProperty name="color" value="#E71224"/>
    </inkml:brush>
  </inkml:definitions>
  <inkml:trace contextRef="#ctx0" brushRef="#br0">37 24 10853,'0'0'10365,"-4"-5"-9640,-12-13-271,16 18-437,-1 0-1,1 0 1,-1 1 0,1-1-1,-1 0 1,1 1 0,-1-1-1,1 0 1,0 1 0,-1-1-1,1 1 1,-1-1 0,1 0-1,0 1 1,0-1 0,-1 1 0,1-1-1,0 1 1,0-1 0,-1 1-1,1-1 1,0 1 0,0 0-1,0-1 1,0 1 0,0-1-1,0 1 1,0-1 0,0 1-1,0 0 1,0-1 0,0 1-1,1 0 1,-4 26 384,-3 248-1500,6-273 852,0 0-1,0-1 0,0 1 1,0 0-1,1-1 1,-1 1-1,0 0 1,1-1-1,-1 1 0,1 0 1,0-1-1,0 1 1,-1-1-1,1 1 0,2 1 1,14 6-5703,1-8-5028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1"/>
    </inkml:context>
    <inkml:brush xml:id="br0">
      <inkml:brushProperty name="width" value="0.05" units="cm"/>
      <inkml:brushProperty name="height" value="0.05" units="cm"/>
      <inkml:brushProperty name="color" value="#E71224"/>
    </inkml:brush>
  </inkml:definitions>
  <inkml:trace contextRef="#ctx0" brushRef="#br0">120 24 14583,'0'0'8257,"0"-6"-7678,-1-12-407,-2 26-32,-6 47 94,3-17-49,-17 76 1,-54 162 1,77-276-187,0 0 1,0 0-1,0 0 0,0 1 0,0-1 0,0 0 1,0 0-1,0 0 0,0 0 0,-1 0 0,1 1 1,0-1-1,0 0 0,0 0 0,0 0 0,0 1 1,0-1-1,0 0 0,0 0 0,0 0 0,0 0 1,0 1-1,0-1 0,0 0 0,1 0 1,-1 0-1,0 0 0,0 1 0,0-1 0,0 0 1,0 0-1,0 0 0,0 0 0,0 0 0,0 1 1,1-1-1,-1 0 0,0 0 0,0 0 0,0 0 1,0 0-1,0 0 0,1 0 0,-1 0 0,0 1 1,0-1-1,0 0 0,0 0 0,1 0 0,-1 0 1,0 0-1,0 0 0,0 0 0,0 0 0,1 0 1,-1 0-1,17-7 27,31-22 34,-30 17-49,0 2 3,1 0 0,28-11-1,-39 18-18,-1 1-1,1 0 1,-1 0-1,1 1 1,0 0-1,0 1 1,-1-1-1,1 2 1,0-1-1,7 2 1,-11-1-8,-1 0 1,0 0 0,0 0-1,0 0 1,0 0-1,-1 1 1,1-1-1,0 1 1,0 0 0,-1 0-1,1 0 1,-1 0-1,0 1 1,0-1-1,0 1 1,0-1-1,0 1 1,0-1 0,0 1-1,-1 0 1,0 0-1,1 0 1,-1 0-1,1 6 1,1 3-5,-1-1-1,-1 1 1,0 0-1,0 0 1,-2 16 0,1-24 21,-1 0 1,0 0-1,0-1 0,0 1 1,-1 0-1,1-1 1,-1 1-1,0-1 1,0 1-1,0-1 0,0 0 1,-1 0-1,0 0 1,1 0-1,-1 0 1,0-1-1,0 1 0,0-1 1,0 0-1,-1 0 1,1 0-1,-1 0 1,1 0-1,-1-1 0,0 0 1,1 0-1,-1 0 1,-7 1-1,-11 2 59,0 0-1,-1-2 1,-35-1-1,57-1-55,-8 0-5,0 0 1,1 0-1,-1-1 1,0-1-1,1 1 1,-1-1 0,1-1-1,0 0 1,0 0-1,0 0 1,-11-7-1,16 3-1651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6"/>
    </inkml:context>
    <inkml:brush xml:id="br0">
      <inkml:brushProperty name="width" value="0.05" units="cm"/>
      <inkml:brushProperty name="height" value="0.05" units="cm"/>
      <inkml:brushProperty name="color" value="#E71224"/>
    </inkml:brush>
  </inkml:definitions>
  <inkml:trace contextRef="#ctx0" brushRef="#br0">6 141 9861,'0'0'5581,"1"-21"-3308,0-9-1345,1-21-82,-1 13 4847,-11 500-4668,9-453-1026,2 1 0,-1-1 1,1 0-1,1 1 0,0-1 0,0 0 1,1 0-1,0-1 0,8 18 0,-9-22 7,1-1-1,-1 1 1,1-1 0,0 1-1,0-1 1,0 0-1,0 0 1,1-1-1,-1 1 1,1-1-1,0 1 1,0-1-1,0 0 1,0-1-1,0 1 1,0-1-1,0 1 1,1-1-1,-1-1 1,0 1-1,1 0 1,-1-1 0,6 0-1,-4 0-14,0 0-1,0-1 1,0 1-1,0-1 1,0 0-1,-1-1 1,1 1-1,0-1 1,-1 0-1,1-1 1,-1 0 0,1 1-1,-1-2 1,0 1-1,0 0 1,-1-1-1,1 0 1,-1 0-1,1-1 1,-1 1-1,5-9 1,1 3 11,-1-1 0,0-1 0,-1 1 1,-1-2-1,1 1 0,-2-1 0,0 0 0,0 0 0,-1-1 0,-1 1 0,0-1 1,-1 0-1,-1 0 0,2-19 0,-5 32-2,0 0 0,1 0 1,-1 0-1,0 1 0,0-1 0,1 0 1,-1 0-1,0 1 0,0-1 0,0 0 1,0 1-1,0-1 0,0 1 0,0 0 1,0-1-1,0 1 0,0 0 0,0-1 1,0 1-1,0 0 0,0 0 0,0 0 1,0 0-1,0 0 0,-1 0 0,0 1 1,-33 3-3,31-1 0,1 0 0,0 0 0,0 0 1,0 1-1,0-1 0,0 1 0,1 0 0,0-1 0,-1 1 0,2 0 0,-1 0 0,0 1 0,1-1 0,-1 0 0,1 0 0,-1 10 0,0 8-15,0 0 1,1 24-1,1-33 15,0 1 0,0-8-14,-1 0 1,2 1-1,-1-1 0,1 0 0,-1 0 0,4 9 0,-4-14 11,1 1 0,0 0 0,0-1 0,0 1 0,0-1-1,0 1 1,0-1 0,0 1 0,1-1 0,-1 0 0,1 1 0,-1-1 0,0 0 0,1 0-1,0 0 1,-1 0 0,1-1 0,0 1 0,-1 0 0,1-1 0,0 1 0,0-1 0,-1 1-1,1-1 1,0 0 0,4 0 0,6 0 9,0 0 0,0-1-1,0-1 1,0 0 0,0-1 0,-1 0 0,1 0-1,13-7 1,8-2 21,-29 10-30,0 1 1,0-1-1,1 1 0,-1 0 1,0 0-1,1 1 0,-1-1 1,1 1-1,-1 0 0,1 0 1,-1 1-1,0-1 0,1 1 1,-1 0-1,5 1 0,-6 0 3,-1-1-1,0 1 0,0 0 1,0 0-1,0 0 0,0 0 1,0 0-1,-1 0 0,1 1 1,-1-1-1,1 0 0,-1 1 1,0-1-1,0 1 0,0-1 1,0 1-1,0 0 0,-1-1 1,1 1-1,-1 0 0,0 0 0,0-1 1,0 1-1,-1 5 0,1 45 38,10-55 80,1-7-107,0 0 0,0-1-1,-1 0 1,0-1 0,-1 0 0,9-14 0,1 0-4,89-105 254,-122 191-12,9-37-245,1-1 0,0 0 0,2 1 0,1 46 0,1-65-1,0-1-4,0 0 1,0 0-1,1-1 0,-1 1 1,1 0-1,0 0 0,0-1 1,0 1-1,1 0 0,-1-1 1,1 1-1,0-1 0,0 0 0,0 1 1,1-1-1,-1 0 0,1 0 1,-1-1-1,1 1 0,0 0 1,0-1-1,0 0 0,0 0 1,1 0-1,-1 0 0,1 0 0,-1 0 1,1-1-1,5 2 0,8 1-47,0-1-1,1 0 0,-1-1 0,1-1 0,19-1 1,-33 0-90,-1 0 1,1 0 0,0-1 0,0 0 0,-1 0 0,1 0 0,0 0 0,-1 0 0,1-1 0,-1 1 0,0-1 0,1 0 0,-1 0-1,0 0 1,0-1 0,0 1 0,5-6 0,20-37-4659,-17 20 760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2"/>
    </inkml:context>
    <inkml:brush xml:id="br0">
      <inkml:brushProperty name="width" value="0.05" units="cm"/>
      <inkml:brushProperty name="height" value="0.05" units="cm"/>
      <inkml:brushProperty name="color" value="#E71224"/>
    </inkml:brush>
  </inkml:definitions>
  <inkml:trace contextRef="#ctx0" brushRef="#br0">9 1 9524,'0'0'8410,"-2"25"-8085,-4 171 494,6 198 0,0-394-818,0 0 0,0 1-1,0-1 1,0 0 0,0 0 0,-1 0-1,1 0 1,0 1 0,0-1-1,0 0 1,0 0 0,0 0 0,0 1-1,0-1 1,0 0 0,0 0 0,0 0-1,1 0 1,-1 1 0,0-1-1,0 0 1,0 0 0,0 0 0,0 0-1,0 1 1,0-1 0,0 0 0,0 0-1,0 0 1,1 0 0,-1 0 0,0 1-1,0-1 1,0 0 0,0 0-1,0 0 1,1 0 0,-1 0 0,0 0-1,0 0 1,0 0 0,0 0 0,1 0-1,-1 0 1,0 1 0,0-1 0,0 0-1,1 0 1,-1 0 0,0 0-1,0 0 1,0-1 0,0 1 0,1 0-1,-1 0 1,0 0 0,0 0 0,1 0-1,11-12 111,10-19 194,-6 6-56,-2 0-1,-1-1 1,-1-1-1,-1 0 1,10-40-1,7 120 193,-24-42-439,5 18 11,2-1 0,1-1 0,0 1 0,3-2 0,0 0 0,26 34 0,-39-58-9,-1 0-1,1 0 1,0 1 0,0-1-1,0-1 1,0 1 0,0 0 0,0 0-1,0-1 1,0 1 0,1-1-1,-1 0 1,1 0 0,-1 1-1,1-2 1,-1 1 0,1 0-1,0 0 1,-1-1 0,1 0 0,0 1-1,0-1 1,-1 0 0,1 0-1,0-1 1,0 1 0,-1-1-1,1 1 1,0-1 0,-1 0 0,1 0-1,-1 0 1,1 0 0,-1 0-1,1-1 1,-1 1 0,0-1-1,0 1 1,0-1 0,0 0 0,0 0-1,0 0 1,0 0 0,0 0-1,1-3 1,5-7 19,0-1-1,0 1 1,-1-1 0,-1-1 0,0 1 0,-1-1-1,4-16 1,-3-4 170,-2 0 0,-1 0 0,-1 0 0,-6-52 0,4 84-165,0 0-1,1 1 10,-1 0 0,0 0 0,0-1 0,0 1 0,0 0 0,0-1 1,0 1-1,0 0 0,0 0 0,0-1 0,-1 1 0,1 0 0,-1 0 0,1-1 0,-1 1 0,1 0 0,-1 0 0,1 0 0,-1 0 1,0 0-1,0 0 0,0 0 0,0 0 0,1 0 0,-1 0 0,0 0 0,-1 0 0,1 1 0,0-1 0,0 0 0,-2 0 0,2 4-44,0-1 0,0 1 0,0-1 0,1 1 0,-1 0 0,1-1-1,-1 1 1,1 0 0,0-1 0,0 1 0,0 0 0,0 0 0,1 2 0,-1 2 8,0-1-9,0-1 0,0 1 0,1 0 0,-1-1 0,1 1 0,0 0 0,1-1 1,-1 0-1,1 1 0,0-1 0,1 0 0,-1 0 0,1 0 0,0 0 0,0 0 0,0-1 0,1 1 0,0-1 1,0 0-1,0 0 0,0-1 0,1 1 0,-1-1 0,1 0 0,8 5 0,-3-2-68,1-1-1,0 0 1,0 0 0,1-1-1,-1-1 1,1 0-1,0 0 1,0-1 0,0-1-1,0 0 1,0-1-1,0 0 1,15-2-1,-23 1 68,1 0-1,-1 0 0,0-1 0,0 1 0,0-1 0,0 0 1,0-1-1,0 1 0,-1 0 0,1-1 0,-1 0 0,0 0 0,1 0 1,-1 0-1,-1-1 0,1 1 0,0-1 0,-1 1 0,0-1 0,0 0 1,0 0-1,0 0 0,0 0 0,-1-1 0,0 1 0,1-7 1,3-11 66,-2 0 0,0 1 0,-1-42 0,-2 60-1,0 0 1,-1 0-1,1 0 0,-1 0 0,1 0 0,-1 0 1,0 0-1,0 1 0,0-1 0,-1 0 1,1 0-1,-1 1 0,-2-4 0,3 5-43,1 0 1,-1 1-1,0-1 0,0 0 1,0 0-1,0 1 0,0-1 0,0 0 1,0 1-1,-1-1 0,1 1 0,0 0 1,0-1-1,0 1 0,0 0 0,-1-1 1,1 1-1,0 0 0,0 0 1,-1 0-1,1 0 0,0 1 0,0-1 1,0 0-1,-1 0 0,1 1 0,0-1 1,0 0-1,0 1 0,0 0 1,0-1-1,0 1 0,0-1 0,0 1 1,0 0-1,0 0 0,-1 1 0,-2 2-14,0 0 0,0 1 0,0-1 0,1 1 0,0 0 0,0 0 0,0 1-1,1-1 1,-1 1 0,1-1 0,1 1 0,-1 0 0,1-1 0,-1 12 0,-1 13 2,0 48 1,3-63-2,1-6-47,-1 0-1,1 0 1,0-1 0,1 1-1,0 0 1,1-1 0,-1 1-1,2-1 1,-1 0 0,1 0-1,0 0 1,1-1 0,0 0-1,0 1 1,0-1 0,1-1-1,0 1 1,1-1 0,-1 0-1,1-1 1,0 0 0,1 0-1,-1 0 1,1-1 0,0 0-1,0 0 1,0-1 0,0 0-1,1-1 1,-1 0 0,1 0-1,0 0 1,0-1 0,9-1-1,-8 1-300,-1 0 0,1-1 0,-1-1 0,0 0 0,1 0 0,-1-1 0,0 0 0,0 0 0,0-1-1,0 0 1,0-1 0,-1 0 0,1 0 0,-1-1 0,0 0 0,13-11 0,0-5-3950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3"/>
    </inkml:context>
    <inkml:brush xml:id="br0">
      <inkml:brushProperty name="width" value="0.05" units="cm"/>
      <inkml:brushProperty name="height" value="0.05" units="cm"/>
      <inkml:brushProperty name="color" value="#E71224"/>
    </inkml:brush>
  </inkml:definitions>
  <inkml:trace contextRef="#ctx0" brushRef="#br0">5 124 16055,'0'0'6211,"-1"13"-5968,-2 39-66,3 0-1,9 81 1,33 117 261,-42-250-436,1 0 0,-1 0 0,0 0 0,1 0 0,-1 0-1,1 1 1,-1-1 0,0 0 0,1 0 0,-1 0 0,1 0-1,-1 0 1,0 0 0,1 0 0,-1-1 0,0 1 0,1 0 0,-1 0-1,1 0 1,-1 0 0,0 0 0,1-1 0,-1 1 0,0 0-1,1 0 1,-1 0 0,0-1 0,0 1 0,1 0 0,-1-1-1,0 1 1,0 0 0,1 0 0,-1-1 0,0 1 0,0 0-1,0-1 1,0 1 0,1-1 0,-1 1 0,0 0 0,0-1-1,0 1 1,0-1 0,16-31 104,-2-1 0,16-57-1,-25 73-14,-5 17-88,1-1 0,-1 1 0,0 0-1,0-1 1,0 1 0,1 0 0,-1-1-1,0 1 1,1 0 0,-1-1 0,0 1-1,1 0 1,-1-1 0,0 1-1,1 0 1,-1 0 0,1-1 0,-1 1-1,1 0 1,-1 0 0,0 0 0,1 0-1,-1 0 1,1 0 0,-1 0 0,1 0-1,-1 0 1,1 0 0,-1 0 0,0 0-1,1 0 1,-1 0 0,1 0 0,-1 0-1,1 0 1,-1 0 0,1 1 0,-1-1-1,1 1 1,17 9-145,43 52 46,-46-45 77,1 0 1,1-1-1,20 15 1,-29-25-10,-1-1 0,1 0 0,0 0 0,0-1 0,1 0 0,-1-1 0,1 0 0,0 0 0,-1-1 0,1 0 0,1 0 0,-1-1 1,0-1-1,15 0 0,-22 0 30,1-1 0,0 0 0,-1 0 0,1 0 0,-1 0 0,0 0 0,1-1 0,-1 1 0,0-1 0,0 1 0,1-1 0,-1 0 0,-1 0 0,1 0 0,0 0 0,0 0 0,-1 0 0,1-1 0,-1 1 0,0-1 0,0 1 0,0-1 0,0 1 0,0-1 0,1-5 0,1-6 38,1-1 0,-2 1 1,1-21-1,-1 14 71,-1 0 1,-1 0-1,-1 0 0,-1 0 0,0 1 1,-2-1-1,0 1 0,-2-1 0,-12-30 1,14 37-163,4 12-403,6 40-2985,-3-32 3050,1 0 0,0 0-1,0-1 1,1 1-1,-1-1 1,1 0-1,0 0 1,1-1-1,-1 1 1,1-1-1,0 0 1,0-1 0,0 1-1,1-1 1,-1-1-1,1 1 1,-1-1-1,1 0 1,13 2-1,12 1-1446,1-1-1,62-2 1,-80-2 1694,-12 1 445,1-1 0,0 0 1,-1 0-1,1-1 0,0 1 1,-1-1-1,1 1 0,-1-1 0,1 0 1,-1-1-1,1 1 0,-1 0 1,5-4-1,-6 3 52,0-1 0,0 1 0,0-1 0,0 0 0,-1 1 0,0-1 0,1 0 0,-1 0 0,0 0 0,0 0 0,-1 0 0,1 0 1,-1-1-1,1 1 0,-1 0 0,0-4 0,0-67 3305,0 73-3616,0 0-1,-1 0 1,1 0 0,0 0-1,-1 0 1,1 0 0,-1 0-1,1 0 1,-1 0 0,0 1-1,1-1 1,-1 0 0,0 0-1,0 1 1,1-1 0,-1 0-1,0 1 1,0-1 0,0 1-1,0-1 1,0 1 0,1 0-1,-1-1 1,0 1-1,0 0 1,0-1 0,0 1-1,0 0 1,0 0 0,0 0-1,-1 0 1,1 0 0,0 0-1,-1 1 1,-1-1-19,-1 0-1,1 0 0,0 0 1,0 1-1,0-1 1,0 1-1,0 0 1,1 0-1,-1 0 1,0 1-1,0-1 1,-3 3-1,1 1-18,-1 1 1,1-1-1,0 1 0,1 1 1,-1-1-1,1 1 0,1 0 0,-1 0 1,1 0-1,0 0 0,1 0 0,0 1 1,-2 11-1,1 3-73,0 0 1,2 0-1,1 34 0,1-52 34,0 0-1,0 0 0,0-1 0,0 1 0,1 0 0,0 0 0,-1-1 0,1 1 0,1-1 0,-1 0 0,0 0 0,1 1 0,0-2 1,-1 1-1,1 0 0,0 0 0,1-1 0,-1 0 0,0 1 0,5 1 0,-6-3 32,0 0 1,0 1-1,0-1 1,0 0-1,0-1 0,0 1 1,0 0-1,1-1 1,-1 1-1,0-1 0,0 1 1,1-1-1,-1 0 1,0 0-1,0 0 1,1 0-1,-1-1 0,0 1 1,0-1-1,1 1 1,-1-1-1,0 0 0,0 0 1,0 0-1,0 0 1,0 0-1,0 0 0,0 0 1,0-1-1,-1 1 1,1-1-1,0 1 0,-1-1 1,3-3-1,2-5 82,31-58 953,-37 68-1030,1-1-1,-1 1 1,0 0 0,0-1 0,1 1 0,-1 0 0,0 0 0,1 0 0,-1-1 0,1 1 0,-1 0 0,0 0 0,1 0 0,-1 0-1,0 0 1,1 0 0,-1 0 0,1 0 0,-1 0 0,0 0 0,1 0 0,-1 0 0,1 0 0,-1 0 0,0 0 0,1 0-1,-1 0 1,1 1 0,-1-1 0,0 0 0,1 0 0,-1 0 0,0 1 0,1-1 0,-1 0 0,0 0 0,0 1 0,1-1 0,-1 0-1,0 1 1,0-1 0,1 0 0,-1 1 0,0-1 0,0 0 0,0 1 0,1-1 0,-1 0 0,0 1 0,0-1 0,0 1-1,0 0 1,12 18 8,-1 9-69,17 37-240,-26-62 282,0 1 0,0-1 1,0 1-1,0-1 0,0 0 0,1 0 1,0 0-1,0 0 0,0-1 1,0 1-1,0-1 0,0 0 1,6 3-1,-7-4 21,0-1 0,1 0 1,-1 0-1,1 1 0,-1-2 0,0 1 1,1 0-1,-1 0 0,1-1 0,-1 0 0,0 1 1,0-1-1,1 0 0,-1 0 0,0 0 1,0 0-1,0-1 0,0 1 0,0 0 1,0-1-1,-1 0 0,4-2 0,40-47 220,-35 38-170,-9 12-46,0-1 0,0 0 1,0 1-1,0-1 0,1 1 0,-1 0 0,0-1 1,1 1-1,-1 0 0,1 0 0,0-1 0,-1 1 1,1 0-1,0 1 0,-1-1 0,1 0 0,0 1 1,0-1-1,0 0 0,0 1 0,0 0 0,-1 0 1,1-1-1,3 1 0,-1 2-26,0 0 0,0 1 0,-1-1 0,1 1 1,-1-1-1,1 1 0,-1 0 0,0 0 0,4 6 0,-4-6-1,2 2-42,0 0 1,0-1 0,0 1 0,1-1 0,0 0-1,-1-1 1,1 1 0,11 3 0,-16-6 56,1-1 1,0 1-1,0-1 1,0 1-1,0-1 1,0 0 0,0 0-1,0 0 1,0 0-1,0 0 1,0 0-1,0-1 1,-1 1-1,1 0 1,0-1 0,0 0-1,0 1 1,0-1-1,-1 0 1,1 0-1,0 0 1,-1 0-1,1 0 1,-1 0 0,1-1-1,-1 1 1,1-1-1,-1 1 1,0-1-1,0 1 1,0-1-1,2-2 1,10-19 410,20-46 0,-33 68-253,2 8-189,0 0-1,0 0 1,0 0-1,1 0 0,0-1 1,0 1-1,8 11 1,-10-17 33,3 5-10,-1-1 0,1 1 0,0-1 0,0 0 0,0 0 0,1-1 0,-1 1 0,1-1 0,0 0 0,0 0 0,1-1 0,-1 0 0,1 0 0,0 0 0,0 0 0,0-1 0,0 0 0,0 0 0,1-1 0,-1 0 0,0 0 0,1 0 0,-1-1 0,1 0 0,-1 0 0,0 0 0,1-1 0,-1 0 0,1-1 0,-1 1 0,0-1 0,0 0 0,0-1 0,0 1 0,0-1 0,-1 0 0,1-1 0,-1 0 0,0 1 0,0-1 0,0-1 0,8-9 0,-5 2 41,0-2 0,0 1 0,-2-1-1,1 0 1,-2 0 0,0-1-1,-1 0 1,0 0 0,-1 0-1,2-22 1,-2-20 525,-5-82 0,0 102-273,2 26-148,0-1 0,-1 1 1,0 0-1,-1 0 0,0 1 1,-1-1-1,0 0 1,0 1-1,-1-1 0,-6-10 1,10 20-111,-1 1 1,1-1 0,0 1 0,0-1 0,0 1-1,-1-1 1,1 1 0,0-1 0,-1 1 0,1-1 0,0 1-1,-1-1 1,1 1 0,-1-1 0,1 1 0,0 0-1,-1-1 1,1 1 0,-1 0 0,1-1 0,-1 1-1,0 0 1,1 0 0,-1-1 0,1 1 0,-1 0 0,1 0-1,-1 0 1,0 0 0,1 0 0,-1 0 0,1 0-1,-1 0 1,0 0 0,1 0 0,-1 0 0,1 0-1,-1 0 1,1 1 0,-1-1 0,1 0 0,-1 0 0,0 1-1,1-1 1,-1 0 0,1 1 0,0-1 0,-1 0-1,1 1 1,-1-1 0,1 1 0,0-1 0,-1 1-1,1-1 1,0 1 0,-1-1 0,1 1 0,0-1 0,0 1-1,-1 0 1,-12 36-9,13-35 2,-10 52 30,4 0 1,1 1-1,3 0 1,8 77-1,-6-118-47,2 23-30,2 0 0,2 0 0,1 0 0,2 0 0,1-1 0,23 53 0,-31-85-31,-1-1 0,1 1-1,0 0 1,0-1 0,0 1 0,1-1 0,-1 0-1,1 0 1,0 0 0,-1 0 0,1 0 0,1-1 0,-1 1-1,0-1 1,1 0 0,-1 0 0,1 0 0,-1 0-1,1-1 1,0 1 0,0-1 0,0 0 0,0 0-1,0 0 1,0-1 0,0 0 0,0 1 0,0-2 0,0 1-1,5-1 1,-1 0-460,-1-2-1,1 1 1,-1-1 0,1 0-1,-1 0 1,0-1 0,0 0-1,-1 0 1,1 0 0,-1-1-1,0 0 1,0-1 0,0 1-1,6-10 1,22-34-6926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4"/>
    </inkml:context>
    <inkml:brush xml:id="br0">
      <inkml:brushProperty name="width" value="0.05" units="cm"/>
      <inkml:brushProperty name="height" value="0.05" units="cm"/>
      <inkml:brushProperty name="color" value="#E71224"/>
    </inkml:brush>
  </inkml:definitions>
  <inkml:trace contextRef="#ctx0" brushRef="#br0">0 26 4562,'0'0'19193,"49"5"-18601,-15-5-256,-5 0-48,-1-7-144,-2 0-144,3 0-48,-1 5-1344,-2-1-1265,0-1-1969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5"/>
    </inkml:context>
    <inkml:brush xml:id="br0">
      <inkml:brushProperty name="width" value="0.05" units="cm"/>
      <inkml:brushProperty name="height" value="0.05" units="cm"/>
      <inkml:brushProperty name="color" value="#E71224"/>
    </inkml:brush>
  </inkml:definitions>
  <inkml:trace contextRef="#ctx0" brushRef="#br0">5 634 12086,'0'0'7510,"-1"-1"-7458,1 0 1,-1 1 0,1-1 0,-1 1 0,1-1-1,0 0 1,-1 1 0,1-1 0,0 0-1,0 1 1,-1-1 0,1 0 0,0 0-1,0 1 1,0-1 0,0 0 0,0 0 0,0 1-1,0-1 1,0 0 0,0 0 0,1 1-1,-1-1 1,0 0 0,0 1 0,1-1 0,-1 0-1,0 1 1,1-1 0,-1 0 0,1 0-1,24-33 295,-2-1 0,-2-2-1,-1 0 1,-2-1 0,-2 0-1,-1-2 1,-2 0-1,-1 0 1,-3-1 0,-1-1-1,-2 1 1,-2-1 0,-2-51-1,-5 80 499,-6 17-481,-8 21-313,8 9-66,1-1 1,2 1 0,1 1 0,2-1 0,1 1 0,4 47 0,-1-30 14,-1-31 5,1 1 0,1 0 0,2-1 0,7 31 0,-8-42-66,0-1 0,1 1-1,0-1 1,0 1 0,1-1 0,0 0-1,1-1 1,-1 1 0,2-1 0,-1-1-1,15 14 1,-19-19 35,0 0 1,1 0-1,-1-1 0,1 1 0,0 0 1,-1-1-1,1 0 0,0 1 0,0-1 1,0 0-1,0-1 0,0 1 0,0 0 1,0-1-1,0 0 0,0 1 1,0-1-1,0-1 0,0 1 0,1 0 1,-1-1-1,0 1 0,0-1 0,0 0 1,-1 0-1,1 0 0,0-1 0,0 1 1,0-1-1,-1 1 0,1-1 0,-1 0 1,1 0-1,-1 0 0,0 0 0,0 0 1,3-4-1,7-9 69,-1-1-1,-1 0 1,0 0 0,14-32 0,-16 30-77,-1-1 59,-2 6-41,-2 24-81,-2 2 71,0 0 0,1 0-1,1-1 1,0 1 0,0-1-1,2 0 1,-1 0 0,1 0-1,12 19 1,-14-26-50,1 0 0,0 0-1,0 0 1,0 0 0,0-1 0,1 0 0,0 1-1,0-2 1,0 1 0,0-1 0,1 1 0,-1-1 0,1-1-1,0 1 1,0-1 0,0 0 0,0 0 0,0-1-1,0 0 1,0 0 0,10 0 0,-12-1 65,0 0 1,0 0 0,0 0-1,0-1 1,0 1-1,0-1 1,0 0 0,0 0-1,-1 0 1,1-1-1,0 0 1,0 1 0,3-4-1,-5 3 33,1 0 0,-1-1-1,-1 1 1,1 0 0,0-1-1,-1 1 1,1-1 0,-1 0 0,0 0-1,1 1 1,-2-1 0,1 0-1,0 0 1,0 0 0,-1 0 0,0 0-1,1 0 1,-1-4 0,0 3 73,0-1 1,1 1 0,-1-1 0,-1 0-1,1 1 1,-1-1 0,0 1 0,0-1-1,0 1 1,0-1 0,-1 1 0,0 0 0,0 0-1,0 0 1,0 0 0,-6-7 0,3 7-89,0-1 0,0 2 0,-1-1 0,0 0 0,1 1 0,-1 0 0,-1 1 0,1-1 0,0 1 0,0 0 0,-8-1 0,3 1-297,-25-10-2445,35 12 2265,0-1 0,-1 0-1,1 0 1,0 0-1,0 0 1,0 0-1,0 0 1,0 0-1,0 0 1,0 0-1,0-1 1,1 1-1,-1 0 1,0-2-1,-3-13-9394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6"/>
    </inkml:context>
    <inkml:brush xml:id="br0">
      <inkml:brushProperty name="width" value="0.05" units="cm"/>
      <inkml:brushProperty name="height" value="0.05" units="cm"/>
      <inkml:brushProperty name="color" value="#E71224"/>
    </inkml:brush>
  </inkml:definitions>
  <inkml:trace contextRef="#ctx0" brushRef="#br0">1 47 12582,'0'0'9764,"65"-46"-9556,-34 46-208,5 0-96,0 0-1072,-2 0-1618,-8 0-3136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7"/>
    </inkml:context>
    <inkml:brush xml:id="br0">
      <inkml:brushProperty name="width" value="0.05" units="cm"/>
      <inkml:brushProperty name="height" value="0.05" units="cm"/>
      <inkml:brushProperty name="color" value="#E71224"/>
    </inkml:brush>
  </inkml:definitions>
  <inkml:trace contextRef="#ctx0" brushRef="#br0">287 139 12005,'0'0'6294,"4"-21"-4829,12-66-331,-16 86-1116,1 0 1,-1 1-1,0-1 1,1 0 0,-1 0-1,0 0 1,0 0 0,0 0-1,0 0 1,0 0-1,0 1 1,0-1 0,0 0-1,0 0 1,0 0 0,0 0-1,-1 0 1,1 0 0,0 0-1,-1 1 1,1-1-1,0 0 1,-1 0 0,1 0-1,-1 1 1,1-1 0,-1 0-1,0 1 1,1-1-1,-1 0 1,0 1 0,1-1-1,-1 1 1,0-1 0,0 1-1,0-1 1,1 1-1,-1 0 1,0-1 0,0 1-1,0 0 1,0 0 0,0 0-1,0-1 1,1 1-1,-1 0 1,0 0 0,0 0-1,0 1 1,0-1 0,0 0-1,0 0 1,0 0-1,0 1 1,1-1 0,-3 1-1,-2 0 62,-2-1-63,0 0 0,0 0 0,0 0 0,0 1 0,1 1 0,-1-1 0,0 1 0,1 0 0,-1 0 0,1 1 0,0 0 0,0 0-1,0 0 1,0 1 0,0 0 0,1 0 0,-1 1 0,1-1 0,0 1 0,1 0 0,-1 1 0,1-1 0,0 1 0,1 0 0,-1-1-1,1 2 1,0-1 0,0 0 0,1 1 0,0-1 0,-2 12 0,3-8-14,0 0 1,0 0-1,1-1 0,1 1 1,-1 0-1,2 0 0,-1-1 1,1 1-1,1 0 0,0-1 1,0 0-1,1 0 0,0 0 1,1 0-1,-1 0 0,2-1 1,-1 0-1,1 0 0,9 8 1,18 19-9,-17-20 14,0 1-1,20 29 1,-33-42-9,-1 1 0,0-1-1,1 1 1,-1 0 0,-1-1 0,1 1 0,0 0 0,-1 0 0,0 0 0,0 0-1,0 1 1,-1-1 0,1 0 0,-1 0 0,0 0 0,0 1 0,-1-1 0,1 0 0,-2 6-1,0-8 6,1 1 0,-1-1-1,1 0 1,-1 0-1,0 0 1,0 0 0,0-1-1,0 1 1,0 0-1,0-1 1,0 0 0,0 1-1,-1-1 1,1 0-1,-1 0 1,1 0 0,-1 0-1,1-1 1,-1 1-1,1-1 1,-1 1 0,-3-1-1,-66 2 175,57-2-135,9 0-33,-1-1 1,1 0 0,0 0 0,-1-1 0,1 0 0,0 0 0,0-1 0,0 1 0,0-1 0,1 0 0,-11-8 0,6 3 240,0 0 0,0-1 1,1 0-1,0-1 0,-8-10 0,33 39-155,1-1 0,1-1 0,0-1 0,1 0 0,37 23 0,-46-34-101,-1-1 0,1 0 0,0 0 1,0-1-1,0-1 0,1 1 0,-1-2 0,0 1 1,14-1-1,-18-1 2,1 0-1,0 0 1,0-1 0,0 0 0,-1 0-1,1 0 1,0-1 0,-1 0-1,0-1 1,1 1 0,-1-1 0,0 0-1,0-1 1,10-7 0,6-12 6,0 0-1,-2-2 1,22-33 0,-9 12 18,-33 46-23,1-1-1,-1 0 1,1 0-1,-1 1 1,1-1-1,-1 1 1,1-1-1,-1 0 1,1 1-1,0-1 1,-1 1-1,1 0 1,0-1-1,0 1 1,-1-1-1,1 1 1,0 0-1,0 0 1,0-1-1,-1 1 1,1 0-1,0 0 1,0 0-1,0 0 1,-1 0-1,1 0 1,0 0-1,0 0 1,0 1-1,0-1 1,-1 0-1,1 0 1,0 1-1,0-1 1,-1 0-1,1 1 1,0-1-1,0 1 1,-1-1-1,1 1 1,-1-1-1,1 1 1,0-1-1,-1 1 1,1 0-1,-1-1 1,1 1-1,-1 0 1,0-1-1,1 1 1,-1 0 0,1 1-1,24 51-126,-20-39 114,-2-7-30,0-1 1,0 0 0,1 0-1,0 0 1,0 0 0,5 6-1,-8-11 35,1 1 1,-1-1-1,0 0 0,1 0 0,-1 0 0,1 0 0,-1 0 0,1 0 0,0-1 0,-1 1 1,1 0-1,0-1 0,0 1 0,-1-1 0,1 0 0,0 0 0,0 0 0,0 1 0,-1-2 1,1 1-1,0 0 0,0 0 0,0 0 0,-1-1 0,1 1 0,0-1 0,-1 0 0,1 1 1,0-1-1,2-1 0,37-30 108,-35 27-97,-1 0 0,1 0-1,0 1 1,0 0 0,0 0-1,12-5 1,-16 9-10,1-1 0,-1 1 0,1-1 1,-1 1-1,1 0 0,0 0 0,-1 0 0,1 0 0,0 0 0,-1 1 1,1-1-1,-1 1 0,1 0 0,-1 0 0,1-1 0,-1 2 0,0-1 1,1 0-1,-1 0 0,0 1 0,0-1 0,0 1 0,3 2 0,-2-1 42,1 2-117,1-1-1,0 1 1,0-1-1,0 0 1,1-1-1,0 1 1,-1-1-1,1 0 1,0 0-1,1-1 1,-1 0 0,0 0-1,1 0 1,-1-1-1,9 1 1,-12-4 91,0 1 0,-1-1 1,0 1-1,1-1 1,-1 0-1,0 0 1,0 0-1,0-1 1,0 1-1,0 0 1,0-1-1,-1 1 0,1-1 1,1-3-1,3-4 10,18-31 8,-20 32-17,1 0-1,0 1 1,0-1-1,1 1 0,12-13 1,-18 20-10,1 1-1,-1 0 1,0 0 0,1 0 0,-1 0-1,0 0 1,1 0 0,-1 0 0,0 0 0,1 0-1,-1 0 1,0 0 0,1 0 0,-1 0-1,0 0 1,1 1 0,-1-1 0,0 0-1,1 0 1,-1 0 0,0 0 0,1 1-1,-1-1 1,0 0 0,0 0 0,1 1-1,-1-1 1,0 0 0,0 0 0,0 1-1,1-1 1,-1 0 0,0 0 0,0 1-1,0-1 1,0 0 0,0 1 0,0-1-1,1 1 1,6 16 11,-6-15-13,3 7-8,0 1 0,1-1 0,0 0 0,1 0 0,11 13 0,-15-19-23,1 0 1,0 0 0,0-1-1,1 1 1,-1-1 0,1 0-1,-1 0 1,1 0 0,-1 0-1,1-1 1,0 1-1,0-1 1,0 0 0,0 0-1,0-1 1,0 1 0,7-1-1,-1 1 32,-1-2-1,1 1 1,0-1-1,-1-1 0,1 1 1,-1-2-1,1 1 1,-1-1-1,13-7 1,-16 7 15,-1-1 1,1 0 0,-1 0 0,0 0 0,0-1-1,-1 0 1,1 0 0,-1 0 0,0-1 0,0 1-1,-1-1 1,0 0 0,0 0 0,4-10 0,2-26 749,-9 41-110,1 12-794,3 0 134,1-1 0,0 0 0,0 0 0,1 0 0,0 0 0,0-1 0,1 0 1,1-1-1,-1 1 0,1-1 0,1-1 0,0 0 0,13 9 0,-10-9-111,0-1 0,0 0 0,1-1 0,0-1 0,0 0 0,1 0 0,-1-1 0,1-1 0,-1-1 0,26 1 0,-37-3 125,0 0 0,0 1 0,0-1 0,-1 0 0,1 0 0,0-1 0,0 1 0,-1 0 0,1-1 0,-1 1 0,1-1 1,-1 1-1,0-1 0,0 1 0,1-1 0,-1 0 0,0 0 0,0 0 0,-1 0 0,1 1 0,0-1 0,0-4 0,14-46 514,-10-12 406,-3 36-159,-1 41 354,-1 1442 839,4-1457-3336,6-17 658,7-26-345,-3-11-1241,-4-1-1,7-99 0,-11-120-4859,-6 271 7018,-1-53-1169,-16-102 0,-60-153 4184,65 274-1714,1 0 0,2-1 0,1 0 0,3 0 0,1 0 0,2-55 0,2 91-1067,0 0-1,1 0 1,0 1-1,0-1 1,0 0 0,0 1-1,1-1 1,0 1-1,-1 0 1,1-1 0,0 1-1,1 0 1,-1 0-1,0 0 1,1 0 0,0 1-1,0-1 1,-1 1-1,2-1 1,-1 1 0,0 0-1,0 0 1,1 0-1,-1 1 1,1-1 0,-1 1-1,1 0 1,0 0-1,3 0 1,10-2 186,-1 0 1,1 2 0,0 0-1,0 1 1,20 3-1,-31-3-246,0 1-1,0 0 0,0 0 0,-1 0 0,1 1 0,0 0 0,-1 0 1,1 0-1,-1 1 0,0-1 0,0 1 0,0 1 0,0-1 1,-1 1-1,1 0 0,-1 0 0,0 0 0,0 0 0,0 1 1,-1 0-1,1 0 0,-1 0 0,0 0 0,-1 0 0,1 0 1,-1 1-1,2 9 0,-2-7-94,0 1 0,-1 0 0,0 0 0,-1 0 0,0-1 0,0 1 0,-1 0 0,0 0 0,-1 0 1,0-1-1,0 1 0,-1-1 0,0 1 0,0-1 0,-1 0 0,0 0 0,0 0 0,-7 7 0,-4 5-24,-1-1 0,-1-1-1,-1-1 1,-1 0 0,0-1 0,-1-1-1,-1-1 1,0-1 0,0-1-1,-2-1 1,-37 14 0,44-23 206,13-5-41,7-5 41,10-10-57,1 1-1,0 0 1,1 1 0,1 0-1,32-22 1,13-13 29,-24 17 158,-3-2 0,55-70 0,-77 88-124,-1 0 1,0-1-1,-1-1 1,-1 1 0,-1-2-1,-1 1 1,-1-1-1,8-39 1,-13 6 1483,-2 53-1145,-1 9-148,-34 200-337,30-152-17,2-1 0,7 82 0,-4-131-15,1-1-1,0 0 1,1 1 0,-1-1-1,1 0 1,0 0 0,0 0-1,0 0 1,1 0 0,0 0-1,0-1 1,0 1 0,0-1-1,1 0 1,0 0 0,0 0-1,0-1 1,0 1 0,0-1 0,1 0-1,0 0 1,-1 0 0,1-1-1,0 0 1,0 0 0,0 0-1,1 0 1,-1-1 0,0 0-1,1 0 1,-1 0 0,1-1-1,-1 0 1,0 0 0,1 0 0,7-2-1,-8 1 58,-1 0 0,1-1 0,-1 1 0,0-1 0,1 0 0,-1 0 0,0-1 0,0 1 0,0-1 0,0 0 0,-1 0 0,1 0 0,-1-1 0,0 1 0,0-1 0,0 0 0,0 1 0,-1-1 0,1-1 0,2-6 0,4-9 82,0 0 1,-2 0 0,6-22-1,-14 52-82,1-1 0,0 1 0,0-1 1,1 1-1,0-1 0,0 0 0,1 1 0,1-1 0,0 0 0,0 0 0,8 16 0,-7-21-67,-1-1-1,1 0 0,0 1 0,0-1 1,0-1-1,1 1 0,-1 0 0,0-1 0,1 0 1,0 0-1,0-1 0,-1 1 0,1-1 1,0 0-1,0 0 0,0-1 0,0 1 0,0-1 1,0 0-1,0 0 0,6-2 0,-3 1 61,0 0-1,-1 0 1,1-1 0,0-1-1,-1 1 1,0-1-1,1 0 1,-1-1-1,0 1 1,-1-1 0,1-1-1,10-9 1,-5 1 44,-1-2 0,0 1 1,-1-1-1,-1-1 0,0 0 1,-1 0-1,-1 0 1,0-1-1,-2 0 0,0-1 1,0 1-1,1-21 0,1-22 853,-2 0-1,-4-64 1,-2 82 117,1 48-1002,6 429 291,35 1-392,36-89-281,-75-339 329,1 0 1,0 0-1,0-1 1,8 15-1,-11-21 44,1 0 0,0 0-1,0 1 1,-1-1 0,1 0 0,0 0-1,0-1 1,0 1 0,0 0-1,0 0 1,0 0 0,0-1-1,0 1 1,0 0 0,0-1-1,0 1 1,1-1 0,-1 1-1,0-1 1,0 0 0,1 0-1,-1 1 1,0-1 0,0 0-1,1 0 1,-1 0 0,0 0 0,1 0-1,-1-1 1,0 1 0,0 0-1,1-1 1,-1 1 0,0 0-1,0-1 1,0 0 0,0 1-1,1-1 1,-1 0 0,1-1-1,3-2 7,-1 0-1,0-1 1,0 1-1,0-1 1,0 0-1,-1 0 1,0-1-1,0 1 1,0-1-1,3-9 1,16-63 52,-17 55-46,-2-1-1,-1 1 1,0-1-1,-2 0 1,-1 1 0,0-1-1,-2 1 1,-1-1 0,-1 1-1,-14-41 1,13 49-14,0 0 1,-1 0-1,0 1 1,-1 0-1,-1 0 1,0 1-1,-1 0 1,-1 1-1,0 0 1,0 1 0,-1 0-1,0 1 1,-1 0-1,-1 1 1,1 0-1,-26-11 1,24 15-4,0 0 1,-1 1 0,1 1-1,0 1 1,-1 0 0,0 1 0,-24 2-1,33-1-3,5 0-47,11 0-164,13 0 209,-1-1-1,1-1 1,-1 0 0,37-10-1,-45 8-12,-1-1 1,0 0-1,-1-1 0,1 0 0,-1-1 0,0 0 0,-1 0 0,1-1 1,13-14-1,-2-3 36,-1 0 1,28-44 0,-49 69-13,0-1 0,1 1 0,-1 0 0,0-1 0,0 1 0,0 0 0,0 0 0,0-1 0,0 1 0,0 0 0,0 0 0,1 0 0,-1-1 0,0 1 0,0 0 0,0 0 0,1 0 0,-1-1 0,0 1 1,0 0-1,0 0 0,1 0 0,-1 0 0,0-1 0,0 1 0,1 0 0,-1 0 0,0 0 0,1 0 0,-1 0 0,0 0 0,0 0 0,1 0 0,-1 0 0,0 0 0,0 0 0,1 0 0,-1 0 0,0 0 0,0 0 0,1 0 0,-1 0 0,0 1 0,1-1 0,-1 0 0,0 0 1,0 0-1,0 0 0,1 0 0,-1 1 0,0-1 0,0 0 0,0 0 0,1 0 0,-1 1 0,0-1 0,0 0 0,0 0 0,0 1 0,0-1 0,1 0 0,-1 1 0,4 15-18,-4-16 12,4 13-58,0-1 1,0 0-1,1 0 1,1 0-1,0 0 1,0-1-1,1 0 1,14 16-1,-18-22 41,1-1 0,0 0 0,0-1 0,0 1 0,1-1 0,-1 1 1,1-1-1,0 0 0,-1-1 0,1 0 0,1 1 0,-1-1 0,0-1 0,0 1 0,1-1 0,-1 0 0,1 0 0,-1-1 0,1 1 0,-1-1 0,1-1 0,10 0 0,-13-1 40,1 0 0,-1 1 0,0-1 0,0 0-1,0-1 1,0 1 0,0 0 0,-1-1-1,1 0 1,-1 1 0,1-1 0,-1 0-1,0 0 1,0-1 0,0 1 0,1-4-1,27-61 426,-26 57-362,-4 11-65,0 0 1,0 0 0,0-1-1,0 1 1,0 0 0,0 0-1,0 0 1,0-1-1,0 1 1,0 0 0,0 0-1,0 0 1,0-1 0,0 1-1,0 0 1,0 0-1,0 0 1,0 0 0,0-1-1,0 1 1,0 0-1,1 0 1,-1 0 0,0 0-1,0-1 1,0 1 0,0 0-1,0 0 1,0 0-1,1 0 1,-1 0 0,0 0-1,0-1 1,0 1 0,0 0-1,1 0 1,-1 0-1,0 0 1,0 0 0,0 0-1,1 0 1,-1 0-1,0 0 1,0 0 0,0 0-1,0 0 1,1 0 0,-1 0-1,0 0 1,0 0-1,0 0 1,1 0 0,-1 0-1,0 0 1,0 0-1,0 0 1,0 1 0,1-1-1,-1 0 1,0 0 0,0 0-1,0 0 1,0 0-1,0 0 1,1 1 0,-1-1-1,0 0 1,0 0-1,6 24 255,3 50-392,-8-55 260,31 531 348,-29-471-325,-2-66-130,0 330 385,-3-328-404,0 0-1,0 0 1,-1 0 0,-1-1-1,-1 1 1,-7 17 0,10-29-8,0 1 0,0-1 0,0 1 0,0-1 0,-1 0 0,1 0 0,-1 0 0,0 0 0,0-1 0,0 1 0,0-1 0,-6 4 0,7-5 7,-1 0 0,1 0 1,-1-1-1,0 1 0,0-1 0,1 1 1,-1-1-1,0 0 0,0 0 0,1 0 1,-1 0-1,0-1 0,0 1 0,1-1 1,-1 0-1,0 1 0,1-1 0,-1 0 1,1-1-1,-4-1 0,1 0 9,0-1 1,0 0-1,0-1 0,1 1 0,-1-1 1,1 0-1,0 0 0,0 0 0,1-1 1,-1 1-1,1-1 0,1 0 1,-3-6-1,-5-15 9,-11-43 0,11 14 9,3 0 0,2 0 0,2-84 0,4 123-29,0-1 1,0 1 0,2 0 0,0 0 0,1 0 0,1 0 0,1 0-1,0 1 1,1 0 0,0 0 0,2 0 0,0 1 0,0 1-1,2 0 1,-1 0 0,23-21 0,-1 5-71,2 1-1,1 2 1,50-29-1,5-5-2070,-85 59 1635,-1-1 0,0-1 1,0 1-1,0-1 0,0 0 0,0 0 0,-1 0 0,1 0 0,-1 0 0,0-1 0,-1 0 0,1 1 1,-1-1-1,0 0 0,0 0 0,0-1 0,-1 1 0,0 0 0,0 0 0,1-10 0,-2-26-6480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8"/>
    </inkml:context>
    <inkml:brush xml:id="br0">
      <inkml:brushProperty name="width" value="0.05" units="cm"/>
      <inkml:brushProperty name="height" value="0.05" units="cm"/>
      <inkml:brushProperty name="color" value="#E71224"/>
    </inkml:brush>
  </inkml:definitions>
  <inkml:trace contextRef="#ctx0" brushRef="#br0">50 47 10565,'0'0'13030,"-31"-47"-13991,28 61-1632,-2 12-608,-5 2-3971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29"/>
    </inkml:context>
    <inkml:brush xml:id="br0">
      <inkml:brushProperty name="width" value="0.05" units="cm"/>
      <inkml:brushProperty name="height" value="0.05" units="cm"/>
      <inkml:brushProperty name="color" value="#E71224"/>
    </inkml:brush>
  </inkml:definitions>
  <inkml:trace contextRef="#ctx0" brushRef="#br0">57 36 17496,'0'0'7299,"-57"-35"-7411,57 47-1408,21 20-289,0 1-2017,2-5-7139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0"/>
    </inkml:context>
    <inkml:brush xml:id="br0">
      <inkml:brushProperty name="width" value="0.05" units="cm"/>
      <inkml:brushProperty name="height" value="0.05" units="cm"/>
      <inkml:brushProperty name="color" value="#E71224"/>
    </inkml:brush>
  </inkml:definitions>
  <inkml:trace contextRef="#ctx0" brushRef="#br0">8 532 11797,'0'0'7177,"0"0"-7071,-1 0 0,1 0 0,0 0 1,0 0-1,-1 0 0,1 0 0,0 0 0,0 0 0,0 0 0,-1 0 1,1 0-1,0 0 0,0 0 0,-1 0 0,1 0 0,0 0 0,0 0 1,-1 0-1,1 0 0,0-1 0,0 1 0,0 0 0,-1 0 0,1 0 1,0 0-1,0-1 0,0 1 0,0 0 0,-1 0 0,1 0 0,0 0 0,0-1 1,0 1-1,0 0 0,0 0 0,0-1 0,-1 1 0,1 0 0,0 0 1,0 0-1,0-1 0,0 1 0,0 0 0,0 0 0,0-1 0,0 1 1,0 0-1,0 0 0,0-1 0,1 1 0,16-17-38,-1 0 1,-1 0-1,0-2 0,-1 0 0,-1 0 1,0-1-1,-2-1 0,-1 0 0,0-1 0,-2 0 1,0 0-1,-1-1 0,5-35 0,-8 27-5,-2 0 0,0 0 0,-2 0 0,-5-37 0,5 67-47,0 1 1,0-1-1,0 0 0,0 1 0,0-1 0,-1 1 1,1-1-1,0 0 0,0 1 0,0-1 1,-1 1-1,1-1 0,0 1 0,-1-1 0,1 0 1,0 1-1,-1 0 0,1-1 0,-1 1 1,1-1-1,0 1 0,-1-1 0,1 1 0,-1 0 1,0-1-1,1 1 0,-1 0 0,1 0 1,-1-1-1,1 1 0,-1 0 0,0 0 0,1 0 1,-1 0-1,1 0 0,-1 0 0,0 0 1,1 0-1,-1 0 0,0 0 0,1 0 0,-1 0 1,1 0-1,-1 0 0,0 0 0,1 1 1,-1-1-1,1 0 0,-1 1 0,1-1 1,-2 1-1,0 0-11,-1 1 0,1 0 1,-1 0-1,1 0 0,0 0 0,0 0 1,0 0-1,0 1 0,-3 4 0,-5 16-14,0 1 0,2 0 0,0 1 0,2-1-1,1 1 1,-3 34 0,5-12 0,1 0 0,7 72 1,-4-111 4,0-1 0,1 1 0,-1-1 0,2 0-1,-1 0 1,1 0 0,0 0 0,0 0 0,1 0 0,0-1 0,0 0 0,0 1 0,1-2 0,0 1 0,0-1 0,1 1 0,11 7 0,-9-7-49,1 0 1,1-1 0,-1-1 0,1 0-1,0 0 1,0 0 0,0-1 0,0-1-1,0 0 1,1 0 0,-1-1 0,13 0-1,-17-2 52,-1 0-1,0 0 1,0-1-1,0 0 1,0 1-1,0-2 1,0 1-1,0-1 1,-1 1-1,1-1 1,-1 0-1,0-1 0,0 1 1,0-1-1,0 0 1,-1 0-1,1 0 1,-1 0-1,0-1 1,3-6-1,7-11 43,-1 0 0,17-48 0,-15 24 183,-3-1 0,-1 0 0,-2 0 1,1-67-1,-10 236-302,3 152 62,7-201 31,-8-68-27,0-1 0,0 0 0,1 0 0,-1 0-1,1 0 1,0 0 0,0-1 0,0 1-1,0 0 1,1-1 0,0 0 0,-1 1 0,1-1-1,6 4 1,-7-6 3,-1 0-1,0 0 0,1-1 1,-1 1-1,1-1 1,-1 1-1,1-1 0,-1 0 1,1 1-1,-1-1 1,1 0-1,-1 0 0,1 0 1,-1 0-1,1 0 1,-1-1-1,1 1 1,-1 0-1,1-1 0,-1 1 1,1-1-1,-1 1 1,1-1-1,-1 0 0,0 0 1,1 1-1,-1-1 1,2-2-1,30-35 67,-26 30-44,30-47 34,-25 36-43,2-1 0,15-17 0,-28 37-8,-1 0 0,1 0 0,-1 0 0,0 0 0,1 0 0,-1 0 0,1 0 0,-1 0 0,1 0 0,-1 0 0,0 0 1,1 1-1,-1-1 0,1 0 0,-1 0 0,0 0 0,1 1 0,-1-1 0,0 0 0,1 0 0,-1 1 0,0-1 0,1 0 0,-1 1 0,0-1 0,0 0 0,1 1 0,-1-1 1,0 1-1,0-1 0,0 0 0,1 1 0,-1-1 0,0 1 0,0-1 0,0 0 0,0 1 0,0-1 0,0 1 0,0-1 0,0 1 0,7 21-11,-7-21 12,2 8 39,2 3-102,-1 1 1,2 0-1,-1-1 1,2 0-1,12 22 1,-16-32 45,0 1 1,1 0-1,-1 0 0,1-1 1,0 0-1,-1 1 1,1-1-1,0 0 1,0-1-1,0 1 1,1 0-1,-1-1 1,0 0-1,1 1 0,-1-1 1,1-1-1,-1 1 1,1 0-1,-1-1 1,1 0-1,-1 0 1,1 0-1,0 0 1,-1 0-1,1-1 0,-1 0 1,5-1-1,-2 0 35,-1 0 0,1 0 0,0-1 0,-1 1 0,0-1 0,0-1 0,0 1 0,0-1 0,0 0 0,-1 0 0,0 0-1,0 0 1,4-6 0,7-10 69,22-42 0,-10 17 356,-24 43-270,-3 38-124,0-24-74,0-1 1,1 1-1,0-1 1,1 1-1,0-1 0,1 0 1,0 1-1,7 15 1,-8-23 17,1 0-1,-1-1 1,1 1 0,-1 0 0,1-1 0,0 0 0,0 1-1,1-1 1,-1 0 0,1-1 0,-1 1 0,1-1 0,0 1-1,0-1 1,0 0 0,0-1 0,0 1 0,1-1 0,-1 0 0,0 0-1,1 0 1,-1 0 0,1-1 0,-1 0 0,5 0 0,-3 0 11,-1-1 1,0 0-1,0 0 1,0 0-1,0 0 1,-1-1-1,1 0 1,0 0 0,-1 0-1,1-1 1,-1 1-1,0-1 1,0 0-1,0-1 1,0 1-1,0-1 1,-1 1-1,6-8 1,6-10 66,0 0-1,18-40 1,-23 42 14,1 0-1,17-25 1,-27 44-80,0-1-1,-1 0 1,1 0-1,-1 1 1,1-1 0,0 0-1,-1 1 1,1-1-1,0 0 1,0 1 0,0-1-1,-1 1 1,1 0-1,0-1 1,0 1-1,0 0 1,0-1 0,0 1-1,0 0 1,0 0-1,0 0 1,0 0-1,0 0 1,-1 0 0,1 0-1,0 0 1,0 0-1,0 0 1,0 0 0,0 1-1,0-1 1,0 0-1,0 1 1,0-1-1,-1 0 1,1 1 0,0-1-1,1 2 1,25 31-90,-19-22 138,0-1-46,0 1 0,0 1 0,-1-1 0,-1 1 1,0 0-1,-1 0 0,0 1 0,0 0 0,-2 0 0,1 0 0,-2 0 0,0 0 0,0 1 0,-1 21 0,-1-34-28,0 1-1,0-1 0,0 1 0,-1 0 0,1-1 0,0 1 0,-1-1 0,1 1 0,-1-1 0,1 1 0,-1-1 0,0 1 0,0-1 0,0 1 0,0-1 0,0 0 0,0 0 0,0 1 0,0-1 0,0 0 0,0 0 0,-1 0 0,1 0 0,0 0 1,-1-1-1,1 1 0,-1 0 0,1-1 0,-1 1 0,1-1 0,-1 1 0,0-1 0,1 0 0,-1 1 0,1-1 0,-1 0 0,0 0 0,1 0 0,-3-1 0,-1 1-270,0-1 0,0 1-1,0-1 1,0 0 0,1-1 0,-1 1-1,1-1 1,-1 0 0,1 0-1,-1 0 1,1-1 0,-5-4 0,-22-26-3745,0-11-2944</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1"/>
    </inkml:context>
    <inkml:brush xml:id="br0">
      <inkml:brushProperty name="width" value="0.05" units="cm"/>
      <inkml:brushProperty name="height" value="0.05" units="cm"/>
      <inkml:brushProperty name="color" value="#E71224"/>
    </inkml:brush>
  </inkml:definitions>
  <inkml:trace contextRef="#ctx0" brushRef="#br0">55 10 17288,'0'0'8324,"-36"-9"-10805,36 34-321,-5 6-1216,-8-8-4081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7"/>
    </inkml:context>
    <inkml:brush xml:id="br0">
      <inkml:brushProperty name="width" value="0.05" units="cm"/>
      <inkml:brushProperty name="height" value="0.05" units="cm"/>
      <inkml:brushProperty name="color" value="#E71224"/>
    </inkml:brush>
  </inkml:definitions>
  <inkml:trace contextRef="#ctx0" brushRef="#br0">3 193 11925,'-2'4'11198,"3"-13"-11105,0 0 1,1 0 0,0 1 0,0-1 0,1 1-1,0 0 1,0 0 0,1 0 0,0 0 0,7-9-1,-1 1 11,1 1-1,1 1 0,0 0 0,15-13 0,-26 26-90,0 0-1,-1 0 1,1 1-1,0-1 1,0 0-1,0 1 1,0-1 0,-1 0-1,1 1 1,0 0-1,0-1 1,0 1-1,0-1 1,0 1 0,0 0-1,0 0 1,1 0-1,-1-1 1,0 1-1,0 0 1,0 0 0,0 0-1,0 1 1,0-1-1,0 0 1,1 1-1,0 0-8,-1 0 0,1 0 0,-1 0-1,0 0 1,1 0 0,-1 1 0,0-1-1,0 1 1,0-1 0,0 1-1,0-1 1,0 1 0,0 0 0,0 1-1,3 9-13,0 1-1,-1-1 1,2 19-1,-4-24 58,7 58-7,-4-35-29,10 49 0,-13-78-9,-1-1 0,0 1 1,1-1-1,-1 0 1,1 0-1,-1 1 1,1-1-1,-1 0 1,1 0-1,-1 1 0,1-1 1,-1 0-1,1 0 1,-1 0-1,1 0 1,-1 0-1,1 0 1,-1 0-1,1 0 0,-1 0 1,1 0-1,0 0 1,-1 0-1,1 0 1,-1 0-1,1-1 1,-1 1-1,1 0 0,-1 0 1,1-1-1,-1 1 1,0 0-1,1 0 1,-1-1-1,1 1 1,-1-1-1,0 1 0,1 0 1,-1-1-1,0 1 1,1-1-1,-1 1 1,0-1-1,1 0 1,18-18 135,6-11-129,-16 17-16,1 1 0,1 0 0,0 0 0,1 1 0,0 0 0,19-12 0,-30 23 8,0-1 0,1 1 0,-1 0 0,0-1 0,1 1 1,-1 0-1,0 0 0,1 0 0,-1 0 0,0 0 0,1 0 1,-1 0-1,0 1 0,1-1 0,-1 0 0,0 1 0,0-1 1,1 1-1,-1-1 0,0 1 0,0 0 0,0-1 0,0 1 1,0 0-1,0 0 0,0 0 0,0 0 0,0 0 0,0 0 1,0 0-1,0 1 0,27 42 52,-22-32-47,0-2-6,16 22 7,-21-31-6,0-1 0,0 1-1,0 0 1,0 0-1,0-1 1,1 1-1,-1-1 1,0 1-1,0-1 1,1 0 0,-1 0-1,0 1 1,0-1-1,1 0 1,-1 0-1,0 0 1,0 0 0,1 0-1,-1 0 1,0-1-1,1 1 1,-1 0-1,0-1 1,0 1-1,0-1 1,1 1 0,-1-1-1,1-1 1,8-4-5,0-2 1,0 1-1,-1-2 1,-1 1-1,14-16 1,-14 14-3,0 0 0,1 1 0,0 0 0,1 1 1,21-14-1,-31 21 4,1 1 1,0 0 0,0 0 0,0 0 0,0 0 0,-1 0 0,1 0-1,0 0 1,0 0 0,0 0 0,-1 0 0,1 0 0,0 0-1,0 1 1,0-1 0,-1 0 0,1 1 0,0-1 0,0 0-1,-1 1 1,1-1 0,0 1 0,-1-1 0,1 1 0,-1 0 0,1-1-1,-1 1 1,1 0 0,-1-1 0,1 1 0,-1 0 0,1-1-1,-1 2 1,18 32-111,-12-20 21,-5-12 65,0 0 0,1 0 0,-1 1 0,0-1 0,1 0 0,-1 0 0,1 0 0,0-1 0,0 1 0,-1 0 0,1 0 0,0-1 0,1 0 0,-1 1 0,0-1 0,0 0 1,0 0-1,1 0 0,-1 0 0,1 0 0,-1-1 0,1 1 0,-1-1 0,1 0 0,-1 1 0,1-1 0,-1 0 0,1-1 0,-1 1 0,1 0 0,-1-1 0,1 1 0,-1-1 0,1 0 0,-1 0 0,3-1 0,5-3 21,-1-1-1,0-1 0,-1 1 1,1-1-1,-1 0 0,13-16 0,-15 16 2,12-13 65,-18 20-64,0 1 1,0-1 0,0 0 0,0 0-1,0 0 1,0 1 0,0-1-1,0 0 1,0 0 0,0 1 0,0-1-1,0 0 1,0 0 0,0 0-1,0 1 1,0-1 0,0 0 0,0 0-1,1 1 1,-1-1 0,0 0-1,0 0 1,0 0 0,0 0 0,0 1-1,1-1 1,-1 0 0,0 0-1,0 0 1,0 0 0,1 0 0,-1 0-1,0 1 1,0-1 0,0 0-1,1 0 1,-1 0 0,0 0 0,0 0-1,1 0 1,-1 0 0,0 0-1,0 0 1,0 0 0,1 0 0,-1 0-1,0 0 1,0 0 0,1 0-1,-1 0 1,0 0 0,0 0 0,0-1-1,1 1 1,-1 0 0,0 0-1,0 0 1,0 0 0,1 0 0,-1 0-1,0-1 1,0 1 0,0 0-1,0 0 1,0 0 0,1-1 0,-1 1-1,0 0 1,-2 35-4,1-16 3,0-1-1,2 1 1,0 0-1,3 20 1,-3-36 3,-1 1-1,1-1 1,0 0 0,0 0-1,0 1 1,0-1 0,1 0 0,-1 0-1,1 0 1,0-1 0,0 1-1,0 0 1,0-1 0,0 1-1,0-1 1,1 1 0,-1-1 0,1 0-1,0 0 1,0-1 0,0 1-1,-1 0 1,2-1 0,-1 0-1,0 1 1,0-1 0,0 0 0,0-1-1,4 1 1,-2 0 7,1 0-1,-1-1 1,0 0 0,0 0-1,0-1 1,1 1 0,-1-1-1,0 0 1,0-1 0,0 1-1,0-1 1,0 0 0,8-5-1,-10 5 2,0-1-1,0 1 0,-1-1 0,1 1 0,-1-1 0,0 0 0,0 0 1,0 0-1,0 0 0,-1 0 0,1 0 0,-1-1 0,1 1 1,-1 0-1,0-1 0,-1 1 0,1-1 0,0 0 0,-1 1 0,0-1 1,0-4-1,0 4 21,0 0-1,0 0 1,0 0 0,0 0 0,0 0 0,-1 0 0,0 0 0,0 0-1,0 0 1,0 0 0,-1 1 0,0-1 0,1 0 0,-1 1-1,-1-1 1,1 1 0,0 0 0,-1 0 0,0 0 0,1 0 0,-1 0-1,0 0 1,-1 1 0,1-1 0,0 1 0,-1 0 0,1 0-1,-1 0 1,0 1 0,0-1 0,-4 0 0,1-1-60,0 1 0,0 0 0,0 1 0,0-1 0,0 1 0,0 1 0,0-1 0,-1 1 0,1 1 0,-8 0 0,13 0-138,0-1 0,0 1 1,0-1-1,1 1 0,-1 0 1,0 0-1,0 0 0,0 0 1,1 0-1,-1 0 0,0 0 1,1 1-1,-1-1 0,1 1 1,-3 2-1,3-2-238,0 1 0,0-1 1,0 0-1,1 1 0,-1-1 0,0 0 1,1 1-1,0-1 0,-1 1 0,1-1 1,0 1-1,0-1 0,1 1 0,-1-1 1,1 5-1,0-6 78,-1 1 1,0-1-1,1 0 1,-1 0-1,0 0 1,1 1-1,0-1 1,-1 0-1,1 0 1,0 0-1,-1 0 1,1 0 0,0 0-1,0 0 1,1 0-1,28 14-7559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2"/>
    </inkml:context>
    <inkml:brush xml:id="br0">
      <inkml:brushProperty name="width" value="0.05" units="cm"/>
      <inkml:brushProperty name="height" value="0.05" units="cm"/>
      <inkml:brushProperty name="color" value="#E71224"/>
    </inkml:brush>
  </inkml:definitions>
  <inkml:trace contextRef="#ctx0" brushRef="#br0">1 5 15351,'0'0'8388,"109"7"-7860,-60-7-480,3-4-48,-1 4-320,4-3-1265,-1 3-992,-2-4-1793</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3"/>
    </inkml:context>
    <inkml:brush xml:id="br0">
      <inkml:brushProperty name="width" value="0.05" units="cm"/>
      <inkml:brushProperty name="height" value="0.05" units="cm"/>
      <inkml:brushProperty name="color" value="#E71224"/>
    </inkml:brush>
  </inkml:definitions>
  <inkml:trace contextRef="#ctx0" brushRef="#br0">7 374 15559,'0'0'3882,"-2"11"-3506,2-9-321,-4 43 248,4-44-283,0 0 0,0 1 1,0-1-1,0 0 0,1 1 1,-1-1-1,0 1 1,1-1-1,-1 0 0,1 0 1,-1 1-1,1-1 1,0 0-1,-1 0 0,1 0 1,0 0-1,0 0 0,0 0 1,0 0-1,0 0 1,0 0-1,0 0 0,0 0 1,0 0-1,1-1 0,-1 1 1,0-1-1,0 1 1,1-1-1,-1 1 0,0-1 1,1 0-1,-1 1 0,0-1 1,3 0-1,-1 0 58,-1-1 0,0 0 0,1 1 0,-1-1-1,0 0 1,1 0 0,-1 0 0,0 0 0,0-1 0,0 1 0,0-1-1,0 1 1,0-1 0,-1 0 0,1 1 0,0-1 0,2-4 0,27-44 599,-19 30-544,7-10 79,-7 8-139,2 0 1,0 1 0,1 1-1,1 0 1,1 1-1,1 0 1,28-22-1,-43 39-66,0 1 0,-1-1-1,1 0 1,0 1 0,-1 0-1,1 0 1,0 0-1,0 0 1,0 0 0,0 1-1,0-1 1,0 1 0,0 0-1,1-1 1,-1 1 0,0 1-1,0-1 1,0 0 0,0 1-1,0 0 1,0 0-1,0 0 1,0 0 0,4 2-1,-3 0-6,-1 0-1,1-1 1,-1 1-1,1 1 1,-1-1-1,0 0 1,0 1-1,-1 0 0,1-1 1,-1 1-1,0 0 1,0 0-1,0 1 1,0-1-1,1 7 1,-3-11 0,0 0 1,0 1-1,0-1 1,0 1-1,0-1 1,0 0-1,0 1 1,0-1-1,0 1 1,0-1-1,-1 0 1,1 1-1,0-1 1,0 1-1,0-1 1,-1 0-1,1 1 1,0-1-1,0 0 1,-1 1-1,1-1 1,0 0-1,-1 0 1,1 1-1,0-1 1,-1 0-1,1 0 1,0 1-1,-1-1 1,1 0-1,0 0 1,-1 0-1,1 0 1,-1 0-1,1 0 1,0 0-1,-1 0 1,1 0-1,-1 0 1,1 0-1,-1 0 1,1 0-1,-24 0 36,18 0-24,2 0-9,-11-1-2,1 1-1,-1 1 0,-26 5 1,35-4-3,1 0 0,-1 0 0,0 1 0,1 0 0,-1 0 0,1 0 0,0 0 0,0 1 0,0 0 0,0 0 0,-7 9 0,4-3-2,-1 0-1,2 1 1,0 1 0,0-1-1,1 1 1,0 0-1,1 0 1,0 1-1,1-1 1,1 1-1,0 0 1,0 0 0,1 1-1,1-1 1,0 0-1,1 1 1,3 21-1,-2-31 1,0 0 0,0 1 0,0-1 0,1 0 0,-1 0 0,1 0 0,0 0 0,0 0 0,0 0 0,1-1-1,0 1 1,-1-1 0,1 0 0,0 1 0,1-1 0,-1-1 0,0 1 0,1 0 0,0-1 0,0 0 0,-1 0 0,1 0-1,0 0 1,1-1 0,-1 1 0,0-1 0,0 0 0,7 1 0,12 1-25,-1 0 0,1-1 0,0-1-1,26-3 1,-35 0 32,1 0 0,-1-2 0,0 1 0,0-2 0,0 0 0,0 0 0,-1-1 0,0-1 0,0-1 0,-1 1 0,0-2 0,0 0 0,-1 0 0,13-15 0,-14 15 3,0-1 0,-1 0 0,-1-1 0,0 0 0,0-1 0,-1 1 0,0-1 0,-1-1 0,-1 1 0,0-1 0,0 0 0,-2 0 0,1-1 1,-2 1-1,2-20 0,-4 32 108,-4 13-63,-3 4-75,1-1 0,1 1 0,0 0 0,1 1 0,1-1 0,0 1 0,1-1 0,1 1 0,1 0 0,2 26 0,-2-42-9,0 0 1,1 0 0,-1 0-1,0 1 1,0-1-1,1 0 1,-1 0-1,1 0 1,-1 0 0,1 0-1,-1-1 1,1 1-1,-1 0 1,1 0-1,0 0 1,0 0-1,-1-1 1,1 1 0,0 0-1,0-1 1,0 1-1,0 0 1,0-1-1,0 1 1,0-1 0,0 0-1,0 1 1,0-1-1,0 0 1,0 0-1,0 1 1,0-1 0,0 0-1,0 0 1,0 0-1,1 0 1,-1 0-1,0-1 1,0 1-1,0 0 1,0 0 0,0-1-1,0 1 1,0-1-1,0 1 1,0-1-1,0 1 1,0-1 0,0 0-1,-1 1 1,1-1-1,0 0 1,0 0-1,-1 1 1,1-1-1,0-1 1,24-43 128,-20 33-21,1 1 0,0 0-1,0 0 1,1 0 0,1 1-1,0 0 1,0 1 0,19-18-1,-25 26-66,0 0 0,0-1-1,0 1 1,0 0-1,1 0 1,-1 0-1,0 1 1,0-1 0,1 0-1,-1 1 1,0 0-1,1-1 1,-1 1-1,0 0 1,1 0 0,-1 0-1,1 1 1,-1-1-1,0 0 1,1 1 0,-1 0-1,0-1 1,0 1-1,0 0 1,1 0-1,-1 0 1,0 1 0,0-1-1,0 0 1,-1 1-1,1-1 1,0 1-1,0 0 1,-1 0 0,1-1-1,1 5 1,7 7 53,-2 1 0,1 1 0,-2-1 0,8 22 0,-2-6-22,-12-29-38,-1 0 0,1 0 0,-1 0 0,1-1 0,-1 1 0,1 0 0,0 0 0,-1 0 0,1-1 0,0 1 0,0 0 1,0-1-1,-1 1 0,1 0 0,0-1 0,0 1 0,0-1 0,0 0 0,0 1 0,0-1 0,0 0 0,0 0 0,0 1 0,0-1 0,0 0 0,0 0 0,0 0 1,0 0-1,0 0 0,0 0 0,1-1 0,-1 1 0,0 0 0,0-1 0,0 1 0,-1 0 0,1-1 0,0 1 0,0-1 0,0 1 0,0-1 0,0 0 1,0 1-1,-1-1 0,2-1 0,39-40 83,-34 33-65,2-2-3,32-31 155,-39 39-170,1 1 0,0 0 0,0 0 0,0 0 0,0 0 0,0 1 1,0-1-1,0 1 0,0 0 0,1 0 0,-1 0 0,1 0 0,5 0 1,-7 1-8,0 1 0,0-1 0,-1 1 0,1 0 0,0 0 0,-1 0 0,1 0 0,0 0 0,-1 0 0,1 0 0,-1 1 0,0-1 0,1 0 0,-1 1 0,0-1 0,1 3 0,25 34-13,-12-16-31,-14-20 33,1 1 0,-1-1 0,1 0 0,-1 0 0,1-1 0,0 1 0,0 0 0,0-1 0,0 1 0,0-1 0,1 1 0,-1-1 0,0 0 0,0 0 0,1 0 0,-1 0 0,1 0 0,-1-1 0,1 1 0,-1-1 0,1 0 1,0 0-1,-1 0 0,1 0 0,-1 0 0,1 0 0,-1 0 0,1-1 0,-1 0 0,1 1 0,-1-1 0,1 0 0,-1 0 0,0 0 0,1-1 0,-1 1 0,3-3 0,7-6 69,0-1 0,0 0 0,-1-1-1,-1-1 1,11-16 0,20-20 421,-41 48-313,0 29-35,0-23-126,1 0-1,-1-1 1,1 1 0,0 0-1,0 0 1,0-1 0,1 1-1,-1-1 1,1 1 0,0-1-1,0 0 1,1 0 0,-1 0-1,1 0 1,0 0 0,0 0 0,1-1-1,-1 0 1,0 1 0,1-1-1,0 0 1,0-1 0,0 1-1,0-1 1,0 0 0,1 0-1,-1 0 1,1 0 0,5 1-1,12 2-6,-1-1 0,0 0 0,1-2 0,0 0 0,22-2 0,-39 0 5,-1 0-1,1-1 1,-1 1 0,0-1 0,0 0 0,1 0-1,-1-1 1,0 1 0,0-1 0,0 0-1,0 0 1,0 0 0,-1-1 0,1 1-1,-1-1 1,1 0 0,2-3 0,0-1 61,-1 0 0,0 0 0,0 0 0,0-1 0,-1 1 0,0-1 0,4-14 0,-2 3 505,-1-1-1,0 1 1,3-42 0,-8 60-61,5 1249 533,-7-1418-847,5-219-53,2 312-157,3 0 1,36-148 0,-38 205 9,0 0 1,2 1 0,0-1-1,1 1 1,19-28 0,-25 42 7,0 0 0,1 0 0,0 0 0,0 0-1,0 1 1,0 0 0,1 0 0,0 0 0,-1 0 0,1 1 0,1 0 0,-1 0 0,0 0 0,1 1 0,-1 0 0,1 0 0,0 0 0,0 1 0,0-1-1,0 1 1,0 1 0,0-1 0,11 2 0,-14-1-2,0 1 0,0-1 0,-1 1 0,1 0 0,0 0 0,-1 0 0,1 1 0,-1-1 0,1 1 0,-1-1 0,0 1 0,1 0 0,-1 0 0,0 0 0,0 0 0,0 0 0,-1 0 0,3 4 0,0 0 6,-1-1-1,-1 1 1,1 1 0,-1-1 0,0 0 0,0 0-1,-1 1 1,1 7 0,0-5-37,-2 0-1,1 0 1,-1 0-1,-1 0 1,1 1-1,-2-1 1,1 0 0,-1 0-1,0 0 1,-1-1-1,0 1 1,-6 10-1,1-7-60,-2-1-1,1 0 1,-1-1-1,0 0 0,-1 0 1,-22 14-1,0-3-367,-45 22 0,77-43 419,-1 1 1,1 0-1,-1 0 0,1 0 1,-1-1-1,0 1 0,1-1 0,-1 1 1,0-1-1,1 0 0,-1 0 1,0 0-1,0 1 0,-2-2 0,4 1-2,-1 0 0,1-1 0,0 1 0,0 0-1,-1 0 1,1-1 0,0 1 0,-1-1 0,1 1-1,0 0 1,0-1 0,0 1 0,-1 0 0,1-1-1,0 1 1,0-1 0,0 1 0,0-1 0,0 1-1,0-1 1,0 1 0,0 0 0,0-1 0,0 1-1,0-1 1,0 1 0,0-1 0,0 1 0,0 0-1,0-1 1,1 1 0,-1-1 0,2-5-295,1 1 0,-1 0 0,1-1 0,0 1-1,1 1 1,6-9 0,100-100-1737,-60 64 2461,-2-1 0,64-88 0,-98 118-103,-1-2 0,-1 0 1,0-1-1,-2 0 0,-1 0 1,0-1-1,9-49 0,-14 46 1603,1-57 0,-5 84-1860,-1 0 0,1-1 0,-1 1 1,1 0-1,-1 0 0,1 0 0,-1-1 0,1 1 0,-1 0 0,1 0 0,-1 0 0,1 0 0,-1 0 0,1 0 0,-1 0 0,1 0 0,-1 0 0,1 1 0,-1-1 0,1 0 0,-1 0 0,1 0 0,-1 0 0,1 1 0,0-1 0,-1 0 1,1 0-1,-1 1 0,1-1 0,0 0 0,-1 1 0,1-1 0,0 1 0,-1-1 0,1 0 0,0 1 0,-1-1 0,1 1 0,0-1 0,-1 2 0,-5 11-34,0 0-1,1 1 1,0 0-1,1 0 1,1 0 0,0 0-1,-1 20 1,-1 108 17,4-117-34,2 0 0,1 0 0,1 0 0,8 34 0,-8-51-27,0 1 0,0 0 0,1 0 0,0-1-1,0 0 1,1 0 0,0 0 0,0 0 0,1-1-1,0 0 1,1 0 0,-1-1 0,1 1 0,1-2-1,8 7 1,-12-10 47,-1 1 1,1-1-1,0 0 0,0 0 1,1-1-1,-1 1 0,0-1 1,0 0-1,1 0 0,-1 0 1,1-1-1,-1 0 0,1 1 0,-1-2 1,0 1-1,1 0 0,-1-1 1,9-2-1,-7 0 13,1 0 1,-1 0-1,1 0 1,-1-1-1,0 0 1,-1 0-1,1-1 1,-1 1-1,0-1 1,9-11-1,-5 4 36,0-1-1,-1 1 1,0-1 0,-1-1-1,-1 1 1,0-1-1,-1-1 1,0 1-1,-1-1 1,3-22 0,-7 36-3,0-1 0,1 1 0,-1-1 0,0 1 0,0-1 0,0 1 0,0 0 0,0-1 0,-1 1 0,1-1 0,0 1 0,-1 0 0,1-1 0,-1 1 0,1 0 0,-1-1 0,0 1 0,1 0 0,-3-2 0,3 2-32,-1 1 0,0 0 0,0-1 0,0 1-1,1 0 1,-1 0 0,0 0 0,0 0 0,0 0 0,1 0 0,-1 0-1,0 0 1,0 0 0,0 0 0,0 0 0,1 1 0,-1-1 0,0 0 0,0 0-1,1 1 1,-1-1 0,0 1 0,1-1 0,-2 1 0,-2 2-19,-1 0 1,1 1 0,0 0 0,0-1 0,1 1-1,-1 0 1,1 1 0,-6 7 0,2 7-185,0 0 0,2 0 0,0 0 0,1 0 1,1 1-1,1-1 0,0 1 0,3 38 0,-1-57 188,0 0-1,0 0 0,0 0 0,0-1 0,1 1 0,-1 0 0,0 0 0,0 0 0,1 0 0,-1 0 0,0 0 0,1-1 0,-1 1 0,1 0 1,-1 0-1,1 0 0,0-1 0,-1 1 0,1 0 0,0-1 0,-1 1 0,1-1 0,0 1 0,0-1 0,-1 1 0,1-1 0,0 1 1,0-1-1,0 0 0,1 1 0,2 0 13,1-1 0,-1 1 0,0-1 0,0 0 0,0 0 0,0 0 0,7-2 0,3-1 40,0-1 0,0 0 0,19-9 0,-22 7-7,0 0 0,1 1 0,-1 1 0,1 0 0,0 0 0,0 1 0,1 0 0,-1 1-1,1 1 1,-1 0 0,22 1 0,-33 1-28,0 0-1,1-1 1,-1 1 0,0 0-1,0 0 1,0-1 0,0 1-1,0 0 1,0 0 0,0 0-1,0 1 1,0-1 0,0 0-1,0 0 1,-1 0 0,1 1-1,-1-1 1,1 0 0,-1 1-1,1-1 1,-1 0 0,0 1-1,1-1 1,-1 1-1,0-1 1,0 0 0,0 2-1,0 49 45,-1-38-65,-10 19 44,7-26 137,9-17 13,13-16-105,0 2-1,1 0 1,44-40 0,-26 27-52,-21 19 6,-11 11 32,1 1 1,-1 0 0,1 0-1,0 1 1,0 0 0,1 0-1,8-5 1,-17 33 71,-20 42-181,15-47 52,1 0 0,0 1-1,1 0 1,1 0 0,1 0 0,-1 22-1,4-28-3,0-6-8,0 0 0,0 0 1,0 0-1,1 0 1,0 0-1,2 7 0,-2-12 0,0 0-1,0 0 0,0 0 0,0 0 1,0 0-1,1-1 0,-1 1 0,0 0 1,1-1-1,0 1 0,-1-1 0,1 1 1,0-1-1,-1 0 0,1 0 0,0 0 1,0 0-1,0 0 0,0 0 0,0 0 1,0-1-1,0 1 0,0-1 0,3 1 1,6 0 20,0 1 0,0-2 0,0 1 1,0-2-1,0 1 0,0-2 0,0 1 1,13-5-1,-19 5-197,1-1-1,-1 0 1,0-1 0,1 0-1,-1 1 1,0-1 0,7-6-1,-9 6-341,0 0 0,0 0 1,-1 0-1,1-1 0,-1 1 0,1 0 0,-1-1 0,0 0 0,-1 1 1,1-1-1,2-7 0,1-9-6232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4"/>
    </inkml:context>
    <inkml:brush xml:id="br0">
      <inkml:brushProperty name="width" value="0.05" units="cm"/>
      <inkml:brushProperty name="height" value="0.05" units="cm"/>
      <inkml:brushProperty name="color" value="#E71224"/>
    </inkml:brush>
  </inkml:definitions>
  <inkml:trace contextRef="#ctx0" brushRef="#br0">126 622 14791,'0'0'6237,"10"-8"-5330,22-18-154,49-54-1,-69 67-672,-1 0-1,-1-1 1,-1 0 0,0-1 0,0 0-1,-2 0 1,0-1 0,5-17 0,-3-11 191,-1-2-1,-3 1 1,-2-1 0,-1 0 0,-8-67-1,1 94 225,1 19-114,0 14-309,-5 100 44,8 164 0,4-119 9,-3-135-115,6 508 124,40-6-190,-45-522 55,22 119-40,-19-109 38,1 1 0,0-1-1,1-1 1,0 1 0,16 25 0,-20-37 5,-1 1-1,1-1 1,-1 0 0,1 0 0,0 0 0,0 0 0,0 0-1,0 0 1,0 0 0,0 0 0,1-1 0,-1 1 0,0-1-1,1 0 1,-1 0 0,1 0 0,0 0 0,-1 0 0,1 0-1,0-1 1,0 1 0,-1-1 0,1 0 0,0 0 0,0 0 0,-1 0-1,1 0 1,0 0 0,4-2 0,-2 0 6,-1 0 1,1-1 0,-1 1-1,1-1 1,-1 0-1,0 0 1,0 0 0,0-1-1,-1 0 1,1 1-1,-1-1 1,0-1 0,0 1-1,4-7 1,6-16 7,-2 1 0,0-1 0,-2-1 0,-1 0 0,-1 0 0,-2-1 0,-1 0 0,-1 0 0,-1 0 0,-1 0 0,-2 0 0,-1 0 0,-1 0 1,-2 0-1,-13-46 0,6 36-22,-1 0 1,-2 1-1,-1 1 1,-2 0 0,-2 2-1,-1 0 1,-2 1-1,-1 1 1,-1 1 0,-50-47-1,53 59-2,0 1 0,-2 2 0,0 0-1,-1 1 1,-1 1 0,0 1 0,-1 2 0,0 1-1,-1 1 1,0 1 0,0 1 0,-39-5 0,61 13-11,37 1-4,1-2 1,-1-1-1,0-1 1,0-2-1,0-1 1,-1-1-1,0-2 0,0-1 1,-1-1-1,47-25 1,-38 11 83,62-53 1,-52 39-103,-47 37 46,1 1-1,0-1 0,0 1 0,0 0 0,0 0 0,0 0 0,0 0 0,0 0 0,0 0 0,0 0 0,0 1 0,0-1 0,1 1 0,-1-1 0,4 1 0,-5 0-7,0 1 0,1-1-1,-1 0 1,0 1 0,0-1 0,1 1-1,-1 0 1,0-1 0,0 1 0,0 0-1,0 0 1,0 0 0,0-1-1,0 1 1,0 0 0,0 0 0,0 1-1,0-1 1,0 2 0,3 6-21,0 0 0,-1 0 0,0 1 0,0 0 0,1 17 0,1-3 83,0-3-110,16 55 6,-21-75 45,0-1 0,1 1 0,-1 0-1,0-1 1,1 1 0,-1-1 0,1 1 0,0 0 0,-1-1 0,1 1-1,-1-1 1,1 0 0,0 1 0,-1-1 0,1 1 0,0-1 0,0 0-1,-1 1 1,1-1 0,0 0 0,0 0 0,-1 0 0,1 0 0,0 0-1,0 0 1,-1 0 0,1 0 0,0 0 0,0 0 0,0 0 0,-1 0-1,1 0 1,0-1 0,0 1 0,-1 0 0,1 0 0,0-1-1,-1 1 1,1-1 0,0 1 0,-1-1 0,2 0 0,27-21 80,-29 21-74,20-20 31,-13 14-30,-1-1 0,1 1 0,1 1 0,-1-1 0,1 1 0,0 0 0,1 1 0,-1 0 0,10-4 0,-16 9-8,-1 0 0,1 0 0,-1 0 0,1 0 1,-1 0-1,1 0 0,-1 0 0,1 1 0,-1-1 1,0 1-1,1-1 0,-1 1 0,0-1 0,1 1 0,-1 0 1,0 0-1,0-1 0,0 1 0,1 0 0,-1 0 0,0 0 1,0 0-1,0 1 0,1 1 0,21 35-35,-16-26 31,-7-9 5,2-1 0,-1 1 0,0-1 0,1 0 0,-1 0 0,1 0 0,-1 0 0,1 0 0,0 0-1,0 0 1,0 0 0,0-1 0,0 1 0,0-1 0,1 1 0,-1-1 0,0 0 0,1 0 0,-1 0 0,5 1-1,-3-3 2,0 1 0,0-1 0,0 0 0,0 0-1,0 0 1,-1-1 0,1 0 0,0 1-1,-1-1 1,1 0 0,-1-1 0,6-4-1,14-10 6,-16 10-8,1 0 0,0 1-1,0 0 1,1 1-1,0 0 1,0 0-1,0 1 1,16-5-1,-23 9-4,0 0 0,-1 0 0,1 0-1,0 0 1,0 1 0,-1-1 0,1 1 0,0-1-1,-1 1 1,1 0 0,0 0 0,-1-1-1,1 1 1,-1 0 0,1 0 0,-1 1 0,0-1-1,1 0 1,-1 0 0,1 2 0,27 37 4,-1-2-136,-25-36 112,-1 0 1,1 0-1,0-1 1,0 1-1,-1-1 1,1 1-1,0-1 1,0 0-1,1 0 1,-1 0-1,0-1 0,0 1 1,0-1-1,1 0 1,-1 1-1,0-2 1,0 1-1,1 0 1,-1-1-1,0 1 1,0-1-1,0 0 1,0 0-1,0 0 0,0 0 1,0-1-1,0 1 1,0-1-1,3-2 1,8-6 45,-1-1 0,-1 0 0,0-1 0,16-20 0,-12 13-25,10-10 29,-15 15 63,1 0 1,0 1-1,23-18 0,-35 31-82,1-1 0,-1 1 0,1 0 0,-1 0 0,1 0 0,0 0 0,-1-1 0,1 1 0,0 0 0,-1 0 0,1 0 0,-1 0 0,1 0 0,0 0 0,-1 0 0,1 1-1,-1-1 1,1 0 0,0 0 0,-1 0 0,1 1 0,-1-1 0,1 0 0,-1 1 0,1-1 0,-1 0 0,1 1 0,-1-1 0,1 1 0,-1-1 0,1 0 0,-1 1 0,0-1 0,1 1 0,-1 0 0,0-1 0,1 1 0,-1-1 0,0 1 0,0-1 0,0 1-1,1 1 1,10 31-243,-9-26 169,8 43-1317,2 10-2257,-11-56 3005,1 0-1,-1 0 0,1 1 1,0-1-1,0-1 1,1 1-1,-1 0 0,1 0 1,-1-1-1,5 5 1,11 5-4476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5"/>
    </inkml:context>
    <inkml:brush xml:id="br0">
      <inkml:brushProperty name="width" value="0.05" units="cm"/>
      <inkml:brushProperty name="height" value="0.05" units="cm"/>
      <inkml:brushProperty name="color" value="#E71224"/>
    </inkml:brush>
  </inkml:definitions>
  <inkml:trace contextRef="#ctx0" brushRef="#br0">60 49 10549,'0'0'12373,"-3"-11"-11850,3 8-505,-1 0-1,0 0 0,0 0 1,0 0-1,0 0 0,0 0 0,-1 0 1,1 1-1,-1-1 0,0 0 1,-2-2-1,4 5-14,0 0 0,-1 0 0,1 0 0,-1 0 0,1 0 0,0 0 0,-1 0 0,1 0 0,-1 0 0,1 0-1,0 0 1,-1 0 0,1 0 0,0 0 0,-1 0 0,1 0 0,-1 0 0,1 0 0,0 0 0,-1 1 0,1-1 0,0 0 0,-1 0 0,1 1 0,0-1 0,0 0 0,-1 0 0,1 1 0,0-1 0,0 0 0,-1 0 0,1 1-1,0-1 1,0 1 0,-1-1 0,-13 34 124,10-20-94,1-1 0,1 1 0,-1 0 1,2 0-1,0 23 0,1-33-36,0 0 1,0-1-1,1 1 0,-1 0 0,1 0 1,0 0-1,0-1 0,0 1 0,1 0 1,-1-1-1,1 1 0,0-1 0,0 0 1,0 1-1,0-1 0,0 0 0,1 0 1,0 0-1,-1-1 0,1 1 0,0-1 1,0 1-1,1-1 0,4 2 0,9 2-436,-1-2 0,2 0 0,-1-1 0,0-1 0,1 0 0,-1-1-1,1-1 1,-1-1 0,25-4 0,-38 4-3,0 0 0,0 0 0,0-1 0,-1 1 0,1-1 0,-1 0 0,1 0 0,-1 0 0,1 0 0,-1-1 0,0 1 0,0-1 0,0 0 0,3-4 0,15-20-4165</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6"/>
    </inkml:context>
    <inkml:brush xml:id="br0">
      <inkml:brushProperty name="width" value="0.05" units="cm"/>
      <inkml:brushProperty name="height" value="0.05" units="cm"/>
      <inkml:brushProperty name="color" value="#E71224"/>
    </inkml:brush>
  </inkml:definitions>
  <inkml:trace contextRef="#ctx0" brushRef="#br0">0 79 288,'0'0'20137,"3"-15"-19080,10-47-302,-10 60-476,2 12-157,4 22-98,-5-19 18,-4-11-31,1-1 0,-1 1 0,1 0-1,-1 0 1,1-1 0,0 1 0,0-1 0,-1 1 0,1-1 0,0 1 0,1-1 0,-1 0 0,0 1 0,0-1 0,0 0 0,1 0 0,-1 0 0,1 0 0,-1 0 0,1 0-1,-1 0 1,1 0 0,-1-1 0,4 2 0,-3-2 48,0-1-1,0 1 1,0 0-1,0-1 1,0 0-1,0 1 1,0-1-1,0 0 1,-1 0-1,1 0 1,0 0-1,0 0 1,-1-1-1,1 1 1,-1-1-1,1 1 1,-1-1-1,0 1 1,1-1-1,0-1 1,36-50 1424,-37 51-1366,-1 1-271,0 83-10195,0-54 4490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7"/>
    </inkml:context>
    <inkml:brush xml:id="br0">
      <inkml:brushProperty name="width" value="0.05" units="cm"/>
      <inkml:brushProperty name="height" value="0.05" units="cm"/>
      <inkml:brushProperty name="color" value="#E71224"/>
    </inkml:brush>
  </inkml:definitions>
  <inkml:trace contextRef="#ctx0" brushRef="#br0">1 24 15063,'0'0'11589,"49"-23"-11589,-46 23-928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8"/>
    </inkml:context>
    <inkml:brush xml:id="br0">
      <inkml:brushProperty name="width" value="0.05" units="cm"/>
      <inkml:brushProperty name="height" value="0.05" units="cm"/>
      <inkml:brushProperty name="color" value="#E71224"/>
    </inkml:brush>
  </inkml:definitions>
  <inkml:trace contextRef="#ctx0" brushRef="#br0">11 685 10005,'0'0'9268,"-11"7"-8412,16-7-745,0-1 0,0 0 1,-1-1-1,1 1 0,-1-1 0,1 1 0,-1-1 0,1-1 0,-1 1 0,0-1 1,0 1-1,0-1 0,0 0 0,-1-1 0,1 1 0,-1-1 0,0 1 0,0-1 0,0 0 1,-1 0-1,4-6 0,7-14 90,-1 0-1,15-42 1,-22 51-86,15-43 88,-2-1 1,-2-1-1,-4 0 1,-2-1-1,-2 0 1,-1-80-1,-19 145 101,6 6-307,0 0-1,1 0 0,0 0 1,0 0-1,1 1 0,1 0 0,-5 20 1,1 6-12,-2 43 1,4-19 8,2 0 1,9 96 0,-4-139-5,1-1 0,0 1 1,1 0-1,1-1 0,1 0 1,0 0-1,1-1 0,1 0 0,0 0 1,2 0-1,-1-1 0,2-1 0,17 20 1,-23-29-24,1-1 0,0 1 1,0-1-1,0 0 0,0 0 0,1-1 1,-1 1-1,1-2 0,0 1 1,0-1-1,11 2 0,-14-3 26,0 0-1,0-1 0,0 1 0,1-1 1,-1 0-1,0 0 0,0-1 0,0 1 1,0-1-1,0 0 0,0 0 0,0-1 1,0 1-1,0-1 0,0 0 0,-1 1 1,1-2-1,0 1 0,-1 0 0,0-1 1,4-3-1,5-9 20,0-1 1,-1 0-1,-1-1 0,-1 0 1,0-1-1,-2 0 0,0 0 1,0 0-1,-2-1 0,5-27 1,-11 67 0,1-1 0,0 1 0,2 0 0,1-1 0,5 22 0,1 11-115,-4-14-415,2 22-1632,2-25-2858,-4-29-649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39"/>
    </inkml:context>
    <inkml:brush xml:id="br0">
      <inkml:brushProperty name="width" value="0.05" units="cm"/>
      <inkml:brushProperty name="height" value="0.05" units="cm"/>
      <inkml:brushProperty name="color" value="#E71224"/>
    </inkml:brush>
  </inkml:definitions>
  <inkml:trace contextRef="#ctx0" brushRef="#br0">1 0 8836,'0'0'8164</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0"/>
    </inkml:context>
    <inkml:brush xml:id="br0">
      <inkml:brushProperty name="width" value="0.05" units="cm"/>
      <inkml:brushProperty name="height" value="0.05" units="cm"/>
      <inkml:brushProperty name="color" value="#E71224"/>
    </inkml:brush>
  </inkml:definitions>
  <inkml:trace contextRef="#ctx0" brushRef="#br0">0 1 15863,'0'0'9124,"3"119"-8419,4-56-401,1 9-192,-3 5-64,-2 2-48,0 0 0,-3-9-272,0-7-689,2-14-1152,1-16-224,15-17-912,-3-14-2066,4-2-5698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1"/>
    </inkml:context>
    <inkml:brush xml:id="br0">
      <inkml:brushProperty name="width" value="0.05" units="cm"/>
      <inkml:brushProperty name="height" value="0.05" units="cm"/>
      <inkml:brushProperty name="color" value="#E71224"/>
    </inkml:brush>
  </inkml:definitions>
  <inkml:trace contextRef="#ctx0" brushRef="#br0">87 0 12070,'0'0'10815,"-5"0"-10713,3 2-100,-1-1 0,0 0 0,0 1 1,1-1-1,-1 1 0,0 0 0,1 0 1,0 0-1,-1 0 0,1 0 1,0 1-1,0-1 0,0 0 0,1 1 1,-1 0-1,1-1 0,-1 1 0,1 0 1,0 0-1,0 0 0,0 0 1,-1 3-1,-20 83 101,21-83-93,-4 22-8,1 0-1,1 1 1,2-1-1,4 58 1,-2-81-33,0 0 0,0 0-1,0-1 1,1 1 0,-1 0 0,1-1-1,1 1 1,-1-1 0,0 1 0,1-1 0,0 0-1,0 0 1,0 0 0,0-1 0,1 1-1,0-1 1,4 4 0,-1-3-4,0 1 1,1-1-1,0 0 0,0-1 0,0 0 1,0 0-1,0 0 0,0-1 0,13 1 1,-8-1 9,1-1 1,-1-1-1,0 0 1,1-1-1,-1 0 1,0-1-1,0 0 1,0-1 0,0-1-1,-1 0 1,1 0-1,22-13 1,-21 8-35,0-1 1,-1 0-1,0 0 0,-1-2 1,12-14-1,-19 20 84,-1 0 0,0 0 0,0 0 0,0 0 0,-1-1 0,0 0 0,0 0 0,-1 0 0,0 0-1,0 0 1,-1 0 0,0 0 0,1-15 0,-2 14 42,-4-43 1623,4 50-1662,0 0 1,0 1-1,-1-1 0,1 0 0,0 0 1,-1 1-1,1-1 0,0 0 0,-1 0 1,1 1-1,-1-1 0,1 0 0,-1 1 1,0-1-1,1 1 0,-1-1 0,0 1 1,1-1-1,-1 1 0,0-1 1,1 1-1,-1 0 0,0-1 0,0 1 1,0 0-1,1-1 0,-1 1 0,0 0 1,0 0-1,0 0 0,0 0 0,0 0 1,1 0-1,-1 0 0,0 0 0,0 0 1,0 1-1,0-1 0,1 0 0,-1 0 1,0 1-1,0-1 0,1 1 1,-1-1-1,0 0 0,0 1 0,1 0 1,-1-1-1,1 1 0,-1-1 0,0 1 1,0 1-1,-3 2-11,-1 0 1,1 1 0,0 0-1,1 0 1,-1 0-1,1 0 1,0 0 0,1 1-1,-1-1 1,1 1-1,0 0 1,0 0 0,1 0-1,-1-1 1,1 11-1,-3 14-22,1 52 0,3-76-5,0 3-21,1 1 0,0-1 0,0 0 0,1 0 0,0 0 0,0 0 0,1 0 0,0 0 0,1 0 0,0-1 0,0 0-1,1 0 1,0 0 0,1 0 0,-1-1 0,1 0 0,1 0 0,0 0 0,-1-1 0,2 0 0,-1-1 0,1 1 0,0-1 0,0-1-1,0 1 1,1-2 0,-1 1 0,1-1 0,0 0 0,0-1 0,0 0 0,0 0 0,14 0 0,-6-2-185,1 0-1,0-1 1,0-1 0,-1-1 0,1 0-1,-1-2 1,20-6 0,-22 4-1093,0 0 1,-1 0 0,0-1-1,0-1 1,12-10-1,-3-2-5913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158"/>
    </inkml:context>
    <inkml:brush xml:id="br0">
      <inkml:brushProperty name="width" value="0.05" units="cm"/>
      <inkml:brushProperty name="height" value="0.05" units="cm"/>
      <inkml:brushProperty name="color" value="#E71224"/>
    </inkml:brush>
  </inkml:definitions>
  <inkml:trace contextRef="#ctx0" brushRef="#br0">172 276 10629,'0'0'9946,"5"-12"-9079,11-35-275,-16 46-578,0 1-1,0-1 1,-1 0-1,1 1 1,0-1-1,0 0 1,0 1-1,-1-1 1,1 1-1,0-1 1,-1 0-1,1 1 1,0-1-1,-1 1 1,1-1-1,-1 1 1,1-1-1,-1 1 1,1 0-1,-1-1 1,1 1-1,-1-1 1,1 1-1,-1 0 1,0 0-1,1-1 1,-1 1-1,0 0 1,1 0-1,-1 0 1,1 0 0,-1-1-1,0 1 1,1 0-1,-1 0 1,-1 1-1,-32-1 260,26 0-163,2 1-91,0 0-1,1 0 1,-1 0-1,1 0 1,0 1 0,-1 0-1,1 0 1,0 1-1,0 0 1,0-1-1,0 2 1,1-1-1,-1 0 1,1 1 0,0 0-1,0 0 1,0 0-1,0 0 1,1 1-1,-4 6 1,3-5-20,0 0 0,1 1 0,0-1 0,0 0 0,0 1 0,1 0 0,0 0 0,0 0 0,1 0 0,0 0 0,0 0 0,0 0 0,1 0 1,0 0-1,1 0 0,1 8 0,-1-12-10,1-1 1,-1 0 0,1 0-1,0 0 1,0 0-1,0 0 1,0 0 0,0 0-1,0 0 1,1-1 0,-1 1-1,0-1 1,1 0 0,-1 0-1,1 0 1,0 0 0,-1 0-1,1 0 1,0-1-1,-1 1 1,1-1 0,0 0-1,0 0 1,0 0 0,3 0-1,10 0-67,1 0 0,31-5-1,-41 3 79,0 0-1,-1 0 1,1-1-1,-1 1 1,1-2-1,-1 1 1,0-1-1,0 0 0,-1 0 1,1 0-1,-1-1 1,0 0-1,0 0 1,-1 0-1,1-1 1,-1 0-1,0 1 0,-1-1 1,0-1-1,1 1 1,2-10-1,0-1 80,0-1 0,-1 0-1,0 0 1,-2-1 0,0 1 0,0-36-1,-3-90 2510,-10 147-2321,7 1-264,0 1-1,0 0 1,0 0 0,1 0 0,-1 0-1,1 1 1,0-1 0,1 1 0,0-1-1,-2 10 1,-4 62-9,7-77 6,-2 29-68,1 0-1,2 0 1,1 0 0,10 55 0,-9-75 42,-1 0 0,1 0 1,1 0-1,0 0 1,0-1-1,1 1 1,0-1-1,0 0 1,0 0-1,1-1 0,1 0 1,-1 0-1,1 0 1,1-1-1,-1 0 1,1 0-1,0-1 1,14 8-1,-16-11 14,0 1 0,0-1 0,-1 0 0,1 0 0,0 0 0,1-1 0,-1 0 0,0 0 0,0-1-1,0 0 1,1 0 0,-1 0 0,0-1 0,0 0 0,0 0 0,1 0 0,-1-1 0,0 0 0,-1 0 0,1 0 0,0-1 0,-1 0 0,1 0 0,-1-1 0,0 1 0,0-1 0,0 0 0,-1-1 0,1 1-1,3-6 1,2-2 23,-1-1-1,0 1 0,-1-2 1,-1 1-1,0-1 0,0-1 0,-2 1 1,0-1-1,0 0 0,-2 0 1,0 0-1,0-1 0,0-16 1,-5 32-1,1 1 1,-1-1 0,1 0-1,-1 0 1,0 1 0,1-1-1,0 1 1,-1-1 0,1 1-1,-1 0 1,1-1 0,0 1-1,-1 0 1,-1 2 0,-1 2-6,1-1 1,0 1 0,-1 0 0,2 0 0,-1 0 0,1 0 0,-1 1-1,1-1 1,1 1 0,-1-1 0,0 11 0,-3 69-76,5-80 59,0-3 6,0 1 1,0 0-1,1 0 1,-1 0-1,1-1 1,0 1-1,-1 0 1,1 0-1,0-1 0,1 1 1,-1-1-1,0 1 1,1-1-1,-1 0 1,1 1-1,0-1 1,0 0-1,0 0 0,0 0 1,0 0-1,0-1 1,0 1-1,1 0 1,-1-1-1,1 0 1,-1 1-1,1-1 1,-1 0-1,1-1 0,0 1 1,2 0-1,10 2-31,1-1 0,-1 0 0,0-1-1,24-2 1,-32 1 32,1-1-1,1 1 0,-1-1-1,0-1 1,0 0 0,0 0-1,0 0 1,-1-1 0,1 0-1,-1-1 1,0 0 0,1 0 0,-2 0-1,1-1 1,0 0 0,-1 0-1,0-1 1,0 0 0,-1 0 0,1 0-1,-1-1 1,-1 1 0,1-1-1,6-14 1,-3 2 14,-1 0-1,0-1 1,-1 0-1,-1 0 0,-1 0 1,-1 0-1,-1-1 1,0-29-1,0 9 71,-1 26 51,0 1-1,-1 0 0,-1-1 0,0 1 0,-6-28 0,7 42-103,0-1 0,-1 0-1,1 0 1,0 0 0,-1 1-1,1-1 1,-1 0 0,1 0-1,-1 1 1,1-1 0,-1 0 0,1 1-1,-1-1 1,0 0 0,1 1-1,-1-1 1,0 1 0,0-1 0,1 1-1,-1 0 1,0-1 0,0 1-1,0 0 1,1-1 0,-1 1 0,0 0-1,0 0 1,0 0 0,0 0-1,0 0 1,0 0 0,1 0-1,-1 0 1,0 0 0,0 0 0,0 0-1,0 1 1,-1 0 0,0-1-14,0 1 0,1 0 0,-1 0 0,0 0 0,1 0 0,-1 0 1,1 0-1,-1 0 0,1 1 0,-1-1 0,1 1 0,0-1 0,0 1 0,0-1 0,0 1 1,-2 2-1,-1 14 29,1-1 1,0 1-1,1-1 1,1 1 0,0 0-1,3 24 1,-1 2 3,0-10 4,1-1 0,1 1 1,2-1-1,1 0 0,21 60 0,-23-79-186,2 0 0,-1-1 0,2 0 0,0 0 0,0-1 0,1 0 0,1 0-1,0-1 1,0 0 0,1 0 0,0-1 0,1-1 0,0 0 0,1 0 0,0-1-1,16 8 1,-27-15-246,0-1 1,0 0-1,-1 0 0,1 1 0,0-1 0,0 0 0,0 0 1,-1 0-1,1 0 0,0 0 0,0 0 0,0 0 0,0 0 0,-1 0 1,1 0-1,0-1 0,0 1 0,0 0 0,-1 0 0,1-1 1,0 1-1,0 0 0,-1-1 0,1 1 0,1-2 0,8-19-10827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2"/>
    </inkml:context>
    <inkml:brush xml:id="br0">
      <inkml:brushProperty name="width" value="0.05" units="cm"/>
      <inkml:brushProperty name="height" value="0.05" units="cm"/>
      <inkml:brushProperty name="color" value="#E71224"/>
    </inkml:brush>
  </inkml:definitions>
  <inkml:trace contextRef="#ctx0" brushRef="#br0">6 768 1297,'0'0'18712,"0"-1"-18618,-1 1 1,1-1-1,-1 1 0,1-1 0,0 1 1,-1-1-1,1 1 0,0-1 0,-1 1 0,1-1 1,0 0-1,0 1 0,-1-1 0,1 0 1,0 1-1,0-1 0,0 0 0,0 1 1,0-1-1,0 0 0,0 1 0,0-1 0,0 0 1,1 0-1,0-6 80,1 1 0,0-1 0,1 1 0,-1 0 0,1 0 0,0 0 0,1 0 0,0 0 0,7-7 0,7-15 250,3-9-240,-2-2 1,-2 0 0,-1-1 0,-2-1 0,12-58 0,-14 36-4,-4-2-1,2-120 1,-20 150 76,10 34-251,-1 1 0,1-1 0,0 0 0,-1 1 0,1-1-1,0 1 1,-1-1 0,1 0 0,0 1 0,-1-1-1,1 1 1,-1-1 0,1 1 0,-1-1 0,1 1 0,-1 0-1,0-1 1,1 1 0,-1 0 0,1-1 0,-1 1 0,0 0-1,1 0 1,-1-1 0,0 1 0,1 0 0,-1 0-1,0 0 1,0 0 0,1 0 0,-1 0 0,0 0 0,1 0-1,-1 0 1,0 1 0,1-1 0,-1 0 0,0 0 0,1 1-1,-1-1 1,0 0 0,1 0 0,-1 1 0,1-1 0,-1 1-1,1-1 1,-1 1 0,1-1 0,-1 1 0,1-1-1,-1 2 1,-5 5-14,1 1 0,0 1 0,0-1-1,1 0 1,0 1 0,0 0 0,-2 11 0,-16 71-12,13-39 20,2 0 0,3 0 0,2 1 0,7 73 0,-3-106 12,2 0 1,0 1-1,2-2 1,0 1-1,1 0 1,16 28-1,-17-35-20,1 0 0,1-1 0,0 0 0,0-1 0,1 0 1,1 0-1,-1 0 0,2-2 0,0 1 0,16 10 0,-21-16 12,0-1 0,0 0 0,1 0 0,-1-1 1,0 0-1,1 0 0,0 0 0,-1-1 0,1 0 0,0 0 0,0-1 0,0 0 1,0 0-1,-1-1 0,1 0 0,0 0 0,0 0 0,-1-1 0,10-3 1,-7 1 7,0-1 1,-1 0-1,1 0 1,-1 0-1,0-1 1,0-1-1,-1 1 1,1-1-1,-2-1 1,1 1-1,-1-1 1,8-13-1,3-11 37,-1 0 0,-2-1-1,18-61 1,-27 77-20,-5 17-29,0 1 0,0-1 0,0 0 0,0 0-1,0 0 1,0 0 0,0 0 0,0 0 0,0 0-1,0 0 1,0 0 0,0 0 0,0 0 0,0 1-1,0-1 1,0 0 0,1 0 0,-1 0 0,0 0-1,0 0 1,0 0 0,0 0 0,0 0 0,0 0-1,0 0 1,0 0 0,0 0 0,0 0 0,1 0-1,-1 0 1,0 0 0,0 0 0,0 0 0,0 0-1,0 0 1,0 0 0,0 0 0,0 0 0,0 0-1,1 0 1,-1 0 0,0 0 0,0 0 0,0 0-1,0 0 1,0 0 0,0 0 0,0 0 0,0 0-1,0 0 1,0 0 0,0 0 0,0-1 0,1 1-1,-1 0 1,0 0 0,0 0 0,0 0 0,0 0-1,0 0 1,0 0 0,5 15-54,1 18-32,1 28 87,-6-44-2,0 1 1,1-1 0,0 0-1,2 0 1,0-1 0,1 1-1,1-1 1,12 26 0,-17-41 0,0 0 0,0 0 0,0 0 0,0 1 1,0-1-1,0 0 0,0 0 0,0 0 0,1-1 0,-1 1 1,0 0-1,1 0 0,-1-1 0,0 1 0,1-1 0,-1 1 1,1-1-1,-1 0 0,1 1 0,-1-1 0,1 0 0,-1 0 1,1 0-1,-1 0 0,1 0 0,-1 0 0,1-1 0,-1 1 1,1 0-1,-1-1 0,1 0 0,-1 1 0,1-1 0,-1 0 1,0 1-1,1-1 0,-1 0 0,0 0 0,2-1 0,7-6 19,-1 0-1,1 0 0,14-18 0,-13 13-17,0 2-3,-2 2 8,-1 0 1,1 1-1,1 0 0,13-9 1,-21 16-13,0 0 0,0 0 0,-1 0 0,1 0 0,0 0 1,0 1-1,0-1 0,0 0 0,0 1 0,0 0 0,0-1 1,0 1-1,0 0 0,0 0 0,1 0 0,-1 0 0,0 0 1,0 1-1,0-1 0,0 1 0,0-1 0,0 1 0,0 0 1,0 0-1,-1 0 0,1 0 0,0 0 0,0 0 0,-1 0 0,1 1 1,0-1-1,1 3 0,36 52-128,-33-46 85,0 0-1,0-1 1,1 0 0,0 0 0,1 0 0,0-1 0,0 0 0,10 7 0,-16-14 44,-1 0-1,1 0 1,0 0 0,0-1 0,0 1 0,0-1 0,-1 1 0,1-1 0,0 0 0,0 0-1,0 0 1,0 0 0,0 0 0,0 0 0,0 0 0,0-1 0,0 1 0,-1-1 0,1 1-1,0-1 1,0 0 0,0 0 0,-1 0 0,1 0 0,0 0 0,-1 0 0,1 0-1,-1 0 1,3-3 0,4-4 52,-1 0 0,0-1-1,13-19 1,-6 7-48,-6 10 8,-6 7-7,1 0-1,-1 0 1,1 1 0,0-1-1,0 0 1,0 1 0,1 0-1,-1 0 1,1 0 0,0 0-1,0 1 1,0-1 0,8-3-1,-9 8-7,-1-1-1,0 0 0,1 1 0,-1 0 0,0-1 0,0 1 1,0 0-1,0 0 0,0 0 0,0 1 0,0-1 0,-1 0 1,1 1-1,-1-1 0,0 1 0,2 3 0,5 8 2,-2-6-7,1 1 0,0-1 0,1 0 1,0 0-1,0-1 0,0 0 0,1 0 0,0-1 0,0 0 0,1-1 0,0 0 1,0 0-1,0-1 0,0-1 0,1 1 0,-1-2 0,1 1 0,0-2 0,0 1 1,0-2-1,0 1 0,0-1 0,0-1 0,12-2 0,-18 2 16,0 0 0,0-1 0,0 0 0,0 0-1,-1 0 1,1-1 0,0 1 0,-1-1 0,0 0 0,0 0-1,0-1 1,0 1 0,0-1 0,-1 0 0,0 0 0,1 0-1,-1-1 1,-1 1 0,1-1 0,-1 1 0,0-1 0,0 0-1,2-5 1,1-6 108,-1 1 0,0-1 0,-1-1 0,-1 1 0,0 0 0,-1-18 0,-2 34-113,0-1 1,0 1 0,0 0-1,0-1 1,0 1-1,0 0 1,-1 0-1,1-1 1,0 1 0,0 0-1,0 0 1,0 0-1,-1 0 1,1 1-1,0-1 1,0 0 0,0 0-1,0 1 1,0-1-1,0 1 1,-2 0 0,1 2-5,0 0 0,0 0 1,0 0-1,0 0 0,0 0 1,0 1-1,1-1 0,0 1 1,0-1-1,0 1 0,0-1 1,0 1-1,1 0 0,-1 3 1,1 62-63,1-44 5,-1-20 7,0 0 1,1 1-1,-1-1 0,1 0 0,1 1 0,-1-1 0,1 0 0,0 0 0,0 0 0,0-1 0,1 1 0,-1 0 0,1-1 0,1 1 0,-1-1 0,0 0 0,1 0 0,0-1 0,0 1 1,0-1-1,0 1 0,1-1 0,-1-1 0,1 1 0,0-1 0,0 0 0,0 0 0,0 0 0,0 0 0,7 0 0,8 3-62,0-2 1,1 0-1,-1-2 1,1 0-1,0-1 0,35-5 1,-50 4 123,-1 0 1,1 0 0,-1 0 0,1-1 0,-1 0 0,0 0 0,0-1 0,0 1 0,0-1 0,0 0 0,0-1 0,-1 1-1,0-1 1,1 0 0,-1 0 0,-1 0 0,1 0 0,-1-1 0,1 1 0,2-6 0,-2 0 130,1 1 0,-1-1 0,-1 0-1,0 0 1,0-1 0,-1 1 0,0 0 0,-1-1 0,0-17 0,-1 27-117,-1 0 1,1 0-1,-1-1 1,1 1-1,-1 0 0,1 0 1,-1 0-1,0-1 1,1 1-1,-1 0 1,0 0-1,0 0 1,0 0-1,0 0 0,0 1 1,0-1-1,0 0 1,0 0-1,0 1 1,0-1-1,-1 0 0,1 1 1,0-1-1,0 1 1,-1 0-1,1-1 1,0 1-1,-1 0 0,1 0 1,0 0-1,-1 0 1,1 0-1,0 0 1,-1 0-1,0 0 0,-3 0-13,1 1 0,-1-1 0,1 1 0,-1-1-1,1 1 1,-1 0 0,1 1 0,0-1-1,0 1 1,-6 3 0,4-1-12,0 1 0,1 1 0,0-1 1,0 1-1,0 0 0,0 0 0,1 0 0,0 1 1,-3 7-1,4-10-61,1 1-1,0 0 1,0-1 0,1 1-1,0 0 1,-1 0 0,2 0 0,-1 0-1,0 0 1,1 0 0,0 0 0,0 1-1,1-1 1,1 9 0,0-12 24,-1-1 1,1 0-1,-1 0 0,1 0 1,0 0-1,-1-1 1,1 1-1,0 0 0,0-1 1,0 1-1,0-1 0,-1 0 1,1 1-1,0-1 1,0 0-1,0 0 0,0 0 1,0 0-1,0-1 1,3 0-1,42-7-20,-9-10 55,27-12 36,-61 29-32,-1 0 0,1 0 0,0 0 0,0 0 0,0 1 0,0-1 0,0 1 0,0 0 0,0 0 0,0 1 0,0-1 0,0 1 0,0 0 0,6 2 0,-9-2-2,1 0 1,-1 0-1,0 0 0,1 1 1,-1-1-1,0 0 0,0 1 1,0-1-1,0 0 0,0 1 1,0-1-1,0 1 1,-1-1-1,1 1 0,0 0 1,-1-1-1,1 1 0,-1 0 1,0-1-1,0 1 0,1 0 1,-1 0-1,0-1 0,-1 4 1,1-2 4,0-1 0,0 1 1,0-1-1,1 1 1,-1 0-1,1-1 0,-1 1 1,1-1-1,0 1 0,0-1 1,0 1-1,0-1 0,1 0 1,-1 0-1,1 0 1,2 3-1,-4-4 26,1-1 0,0 0 0,0 1 0,0-1 0,0 0 0,0 1 0,0-1 0,0 0 0,0 0 0,0 0 0,0 0 0,0 0 0,0 0 0,0 0 0,0-1 0,0 1 0,0 0 0,-1 0 0,1-1 0,0 1 0,0 0 0,0-1 0,0 1 0,0-1-1,-1 1 1,1-1 0,0 0 0,0 0 0,26-22 248,-22 18-243,13-11 18,1 1-1,0 1 1,1 1 0,1 0 0,25-10-1,-36 18-12,0 1 0,0 0 0,1 1 0,-1 0 0,1 1 0,0 0 0,0 0 0,0 1 0,0 1 0,0 0 0,0 0 0,0 1 0,19 5 0,-26-5-23,-1 0-1,1 0 0,0 1 0,-1 0 0,0 0 0,1 0 0,-1 0 1,0 0-1,0 1 0,0-1 0,0 1 0,-1 0 0,1 0 0,-1 0 1,1 0-1,-1 0 0,0 1 0,0-1 0,-1 1 0,1-1 0,1 6 1,0 3-83,0 1 1,-1-1 0,-1 0 0,0 1 0,0 15-1,-1-26 60,-1-1 1,1 0-1,0 0 0,0 1 0,-1-1 0,1 0 0,0 0 1,-1 0-1,1 0 0,-1 0 0,0 0 0,1 0 0,-1 0 0,0 0 1,0 0-1,1 0 0,-1 0 0,0 0 0,0 0 0,0-1 1,0 1-1,0 0 0,-2 0 0,2 0 22,1-1 0,-1 0 0,0 0 1,1 0-1,-1 0 0,0 0 0,1 1 0,-1-1 0,0 0 0,1-1 0,-1 1 0,1 0 1,-1 0-1,0 0 0,1 0 0,-1 0 0,0-1 0,1 1 0,-1 0 0,1 0 0,-1-1 0,0 1 1,1-1-1,-1 1 0,1 0 0,-1-1 0,1 1 0,0-1 0,-1 1 0,1-1 0,-1 1 1,1-1-1,0 1 0,-1-1 0,1 0 0,0 1 0,0-1 0,0 0 0,-1 1 0,1-1 1,0 1-1,0-1 0,0 0 0,0 1 0,0-2 0,-1-9 74,1-1 1,0 1-1,0-1 0,1 1 0,1-1 0,0 1 1,1 0-1,0-1 0,0 1 0,1 1 0,1-1 1,0 1-1,0-1 0,1 1 0,0 1 0,1-1 1,9-9-1,0-1-76,1 2 1,1 0-1,1 2 0,0 0 1,1 0-1,0 2 0,26-13 1,-36 21-57,1 1 1,0 1-1,0 0 0,0 1 1,17-4-1,8 4-3398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3"/>
    </inkml:context>
    <inkml:brush xml:id="br0">
      <inkml:brushProperty name="width" value="0.05" units="cm"/>
      <inkml:brushProperty name="height" value="0.05" units="cm"/>
      <inkml:brushProperty name="color" value="#E71224"/>
    </inkml:brush>
  </inkml:definitions>
  <inkml:trace contextRef="#ctx0" brushRef="#br0">37 5 2417,'0'0'22058,"-36"-4"-24731,36 34 48,0-2-4466</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4"/>
    </inkml:context>
    <inkml:brush xml:id="br0">
      <inkml:brushProperty name="width" value="0.05" units="cm"/>
      <inkml:brushProperty name="height" value="0.05" units="cm"/>
      <inkml:brushProperty name="color" value="#E71224"/>
    </inkml:brush>
  </inkml:definitions>
  <inkml:trace contextRef="#ctx0" brushRef="#br0">184 1 17176,'0'0'8804,"-7"88"-8644,2-41-80,-21 4-80,-5 0-112,-6-2-432,6-9-737,8-10-1088,7-9-1057,9-11-3425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5"/>
    </inkml:context>
    <inkml:brush xml:id="br0">
      <inkml:brushProperty name="width" value="0.05" units="cm"/>
      <inkml:brushProperty name="height" value="0.05" units="cm"/>
      <inkml:brushProperty name="color" value="#E71224"/>
    </inkml:brush>
  </inkml:definitions>
  <inkml:trace contextRef="#ctx0" brushRef="#br0">305 430 11365,'0'0'8698,"-24"-18"-7983,-77-52-214,98 68-463,0 0-1,0 0 1,-1 0-1,1 1 1,-1-1-1,1 1 1,-1 0 0,1 0-1,-1 0 1,0 1-1,0-1 1,1 1-1,-1 0 1,0 0-1,0 0 1,0 0 0,1 1-1,-1 0 1,0-1-1,1 1 1,-1 1-1,1-1 1,-1 0-1,1 1 1,-6 3 0,3 0-8,-1 0-1,1 1 1,1 0 0,-1 0 0,1 0 0,0 0 0,1 1 0,-5 8 0,4-5-31,1 0 0,0 0 0,0 1 0,1 0-1,1 0 1,-1 0 0,2 0 0,0 0 0,0 0 0,1 0 0,1 12 0,-1-20 0,0 0 0,1-1 1,-1 1-1,1 0 0,-1-1 1,1 1-1,0-1 0,0 1 1,0-1-1,0 1 0,1-1 1,-1 0-1,1 0 0,-1 0 1,1 1-1,0-1 1,0-1-1,0 1 0,0 0 1,0 0-1,0-1 0,0 1 1,1-1-1,-1 0 0,1 0 1,-1 0-1,0 0 0,4 1 1,-2-1 7,-1 0 0,0-1 1,0 1-1,0-1 0,1 0 1,-1 0-1,0 0 0,0 0 1,0 0-1,1-1 1,-1 1-1,0-1 0,0 0 1,0 0-1,0 0 0,0-1 1,0 1-1,0-1 0,0 1 1,-1-1-1,1 0 0,-1 0 1,5-5-1,5-9 162,0-2 0,-2 1 0,0-2-1,-1 1 1,-1-1 0,9-28 0,-7 18 1125,-10 28-617,0 10-156,2 22-496,1-1 0,8 31 1,4 40 74,-7 61-47,-6-75-52,17 102 1,-18-183-69,1 0-1,-1 0 1,1 0 0,0 0 0,5 10-1,-7-16 57,1 1 0,-1-1 0,0 1 0,1-1 0,-1 1 0,1-1 0,-1 1 0,0-1 0,1 1 0,-1-1 0,1 1 0,0-1 0,-1 0 0,1 1 0,-1-1 0,1 0 0,-1 0 0,1 1 0,0-1 0,-1 0 0,1 0 0,0 0 0,-1 0 1,2 0-1,-1 0 4,0-1 0,1 1 0,-1-1 0,0 0 0,0 1 0,0-1 0,0 0 0,0 0 0,0 0 0,0 0 0,0 0 0,0 0 0,0 0 1,0 0-1,0 0 0,-1 0 0,2-2 0,17-37 38,-1-1 1,-3-1-1,-1 0 0,13-65 1,-18 70-21,71-330 565,-72 387-174,1 17-502,-6-17 90,17 78 28,-17-87-27,0 0 0,1-1-1,0 1 1,0-1 0,2 0 0,9 15 0,-14-23 1,1 0 1,0 1 0,-1-1-1,1 0 1,0 0-1,0-1 1,0 1 0,0 0-1,1-1 1,-1 1 0,0-1-1,1 0 1,-1 0 0,1 0-1,-1 0 1,1 0 0,0 0-1,-1-1 1,1 1-1,0-1 1,0 0 0,-1 0-1,1 0 1,0 0 0,-1 0-1,1-1 1,0 1 0,-1-1-1,1 0 1,0 1 0,-1-1-1,1 0 1,-1-1 0,0 1-1,5-3 1,2-3-20,0 1 1,0-2-1,-1 1 0,0-1 1,0-1-1,-1 1 1,7-11-1,4-9 103,-1-1 0,22-52-1,6-15 96,-28 149-289,-14-44 85,0-1-1,1 0 1,1 0 0,-1 0-1,1 0 1,0-1-1,1 0 1,0 0 0,0 0-1,1-1 1,-1 0 0,1 0-1,1 0 1,-1-1-1,1 0 1,0-1 0,0 0-1,14 6 1,2-4-291,-1-1-1,1 0 1,0-2 0,0 0 0,43-2-1,-59-1 321,0 0-1,-1-1 1,1 1 0,-1-1-1,1-1 1,-1 0-1,1 0 1,-1 0 0,0-1-1,0 0 1,0 0-1,0-1 1,-1 1-1,1-2 1,-1 1 0,0-1-1,0 0 1,-1 0-1,1 0 1,-1-1-1,0 0 1,-1 0 0,0 0-1,0-1 1,0 0-1,0 1 1,-1-1 0,0 0-1,-1-1 1,0 1-1,0 0 1,0-1-1,-1 1 1,1-16 0,-1 4 249,0 11-85,0-1-1,-1 0 1,0 1-1,-3-16 1,3 22-121,-1 0 0,1 1 0,-1-1 0,1 0 0,-1 1 0,1-1 1,-1 1-1,0-1 0,0 1 0,0-1 0,0 1 0,0 0 0,0-1 0,-1 1 1,1 0-1,0 0 0,0 0 0,-1 0 0,1 0 0,-1 0 0,1 0 1,-1 1-1,1-1 0,-1 0 0,0 1 0,1-1 0,-1 1 0,0 0 0,-2-1 1,0 1-30,-1-1 1,1 1-1,-1 0 1,1 0 0,-1 1-1,1-1 1,-1 1-1,1 0 1,-1 0 0,1 0-1,0 1 1,0 0-1,0 0 1,0 0-1,0 0 1,0 0 0,0 1-1,1 0 1,-1-1-1,1 2 1,0-1 0,0 0-1,0 0 1,0 1-1,0 0 1,1 0 0,-4 7-1,1 2-92,0 0 0,1 0 1,0 0-1,1 0 0,1 1 0,0-1 0,1 1 0,1 16 0,0-28 57,0-1 0,0 0 0,0 0 1,0 0-1,1 0 0,-1 1 0,0-1 0,1 0 0,-1 0 0,1 0 0,-1 0 0,1 0 0,0 0 0,-1 0 0,1 0 0,0 0 0,0-1 0,0 1 0,0 0 0,-1 0 0,1 0 0,0-1 0,0 1 0,0-1 0,1 1 0,-1-1 0,0 1 0,0-1 0,0 0 1,0 1-1,0-1 0,1 0 0,-1 0 0,0 0 0,0 0 0,0 0 0,0 0 0,1 0 0,-1 0 0,1-1 0,2 1 16,-1 0 1,1-1-1,-1 0 0,1 0 1,-1 0-1,0 0 0,1 0 1,-1-1-1,0 1 0,0-1 1,0 0-1,0 0 0,3-2 1,9-15 128,0 0 0,-1-1 0,16-32 0,-8 124-120,-19-65-234,1 0 0,0 1 1,0-2-1,1 1 0,0 0 0,0-1 0,0 0 1,1 0-1,0-1 0,0 0 0,1 0 0,-1 0 0,1 0 1,0-1-1,0-1 0,1 1 0,-1-1 0,1 0 0,-1-1 1,12 3-1,11 0-583,-1-1-1,1-1 1,0-2 0,34-2 0,-60 1 848,0 0 0,0-1 0,0 1 0,-1-1 0,1 0 1,0 0-1,-1 0 0,1 0 0,-1-1 0,1 1 0,-1-1 0,0 0 0,1 0 0,-1 0 0,0 0 0,0-1 1,0 1-1,-1-1 0,1 0 0,-1 0 0,1 0 0,-1 0 0,0 0 0,2-4 0,-1 0 333,-1 1 0,0-1 0,0 0 0,-1 0 0,1 0 0,-1 0 0,-1 0 0,1-1 0,-1 1 0,-1 0 0,1 0 0,-3-9 0,3 14-282,-1 1 1,0-1-1,0 0 0,1 0 0,-1 1 0,0-1 1,0 0-1,0 1 0,-1-1 0,1 1 0,0 0 1,-1-1-1,1 1 0,-1 0 0,1 0 1,-1 0-1,1 0 0,-1 0 0,0 0 0,1 0 1,-1 0-1,0 1 0,0-1 0,0 1 0,0-1 1,0 1-1,1 0 0,-1 0 0,0 0 0,0 0 1,-2 0-1,-1 0-33,0 0 0,1 1 1,-1-1-1,0 1 0,1 0 0,-1 0 1,0 1-1,1-1 0,0 1 0,-1 0 0,1 0 1,-5 4-1,1 1-37,1 0 0,0 0 1,1 1-1,-1 0 0,2 0 1,-1 1-1,1-1 0,-7 18 0,9-20-38,0 0-1,1 0 0,0 0 0,1 0 1,-1 1-1,1-1 0,0 1 0,0-1 1,1 1-1,0-1 0,0 0 0,1 1 1,0-1-1,0 1 0,2 6 1,-2-11-21,1 0 0,0 0 0,0 0 0,-1 0 1,1 0-1,0 0 0,1 0 0,-1-1 0,0 1 1,0-1-1,1 0 0,-1 0 0,1 1 0,-1-2 1,1 1-1,0 0 0,-1 0 0,1-1 0,0 1 1,-1-1-1,1 0 0,4 0 0,63-3-379,-63 1 423,1 0 0,-1 0 0,0-1-1,0 1 1,-1-2 0,1 1 0,0-1-1,-1 0 1,0 0 0,0-1-1,0 1 1,-1-1 0,0-1 0,0 1-1,0-1 1,0 0 0,-1 0-1,0 0 1,0-1 0,-1 1 0,0-1-1,0 0 1,2-7 0,3-10 179,-1 1 0,-1-1 1,-1 0-1,-2 0 0,2-46 1,-3 13 346,0-20 682,-11-114-1,1 160-622,8 31-571,0 0 0,-1-1 1,1 1-1,0 0 0,0 0 1,0 0-1,0-1 0,-1 1 1,1 0-1,0 0 0,0 0 0,-1 0 1,1 0-1,0 0 0,0-1 1,-1 1-1,1 0 0,0 0 0,0 0 1,-1 0-1,1 0 0,0 0 1,0 0-1,-1 0 0,1 0 0,0 0 1,0 0-1,-1 0 0,1 0 1,0 1-1,0-1 0,-1 0 1,1 0-1,0 0 0,0 0 0,-1 0 1,1 0-1,0 1 0,0-1 1,0 0-1,-1 0 0,1 0 0,0 0 1,0 1-1,0-1 0,0 0 1,0 0-1,-1 1 0,-2 5-6,0 0 0,0 0 0,1 0 1,0 0-1,0 1 0,-2 10 0,-6 51 5,4 0 1,2 1 0,9 108 0,-4-158-143,1 0 1,0 0-1,1 0 1,1-1 0,1 0-1,1 1 1,0-1-1,1-1 1,1 0 0,1 0-1,17 25 1,-25-41 119,1 1 1,-1 0-1,1-1 1,0 1 0,0-1-1,-1 0 1,1 0-1,0 1 1,0-1-1,0 0 1,0-1-1,1 1 1,-1 0-1,0-1 1,0 1 0,0-1-1,1 1 1,-1-1-1,0 0 1,0 0-1,1 0 1,-1 0-1,0-1 1,0 1-1,1-1 1,-1 1-1,0-1 1,0 0 0,0 0-1,0 1 1,0-2-1,0 1 1,3-2-1,7-5 27,-1 0 1,0-1-1,-1 0 0,12-13 0,-12 13-21,32-38 73,-33 35-58,0 1 1,1 0-1,1 0 0,-1 1 1,2 0-1,0 1 1,0 0-1,24-12 1,-33 19-10,1 1-1,-1 0 1,1 0 0,-1 1 0,1-1 0,-1 1 0,1 0 0,0 0 0,-1 0 0,1 0-1,0 1 1,-1-1 0,1 1 0,-1 0 0,1 0 0,-1 0 0,0 1 0,1-1 0,-1 1-1,0 0 1,0 0 0,0 0 0,0 0 0,0 0 0,-1 1 0,1-1 0,-1 1 0,1 0-1,-1 0 1,0 0 0,0 0 0,0 0 0,2 6 0,3 6-25,0-1 1,-2 1-1,1 0 1,5 31-1,-9-37-17,-2-13-5,0-10 136,1-1 0,0 0 0,1 1 1,0-1-1,2 1 0,-1 0 1,11-24-1,-10 29-91,0 1 0,1 0 0,0 0 0,1 0 1,0 0-1,0 1 0,1 0 0,-1 0 0,2 1 0,-1 0 0,1 0 1,0 0-1,9-4 0,-9 6-112,-1 1 1,1 0-1,0 0 1,-1 1-1,1 0 1,1 0-1,-1 1 1,0 0-1,11 0 1,-11 1-656,-1 0 0,0 1 0,0 0 1,0 0-1,0 1 0,0 0 1,0 0-1,0 0 0,0 1 1,9 6-1,17 12-5482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6"/>
    </inkml:context>
    <inkml:brush xml:id="br0">
      <inkml:brushProperty name="width" value="0.05" units="cm"/>
      <inkml:brushProperty name="height" value="0.05" units="cm"/>
      <inkml:brushProperty name="color" value="#E71224"/>
    </inkml:brush>
  </inkml:definitions>
  <inkml:trace contextRef="#ctx0" brushRef="#br0">246 427 12710,'0'0'11376,"-21"-14"-10317,-66-39-507,86 52-545,-1 0-1,1 1 1,-1-1 0,1 0-1,-1 0 1,0 1-1,0-1 1,1 1 0,-1-1-1,0 1 1,1 0 0,-1-1-1,0 1 1,0 0-1,0 0 1,1 1 0,-1-1-1,0 0 1,0 0-1,1 1 1,-1-1 0,0 1-1,1 0 1,-1-1 0,0 1-1,1 0 1,-1 0-1,1 0 1,-1 0 0,1 0-1,0 1 1,-1-1 0,1 0-1,0 0 1,0 1-1,0-1 1,0 1 0,0-1-1,0 1 1,0 0-1,0 1 1,-4 5 38,-4 6-29,0-1 0,1 1-1,1 0 1,0 1 0,1 0 0,1 0 0,0 0-1,1 1 1,1-1 0,0 1 0,1 0 0,0 32-1,2-47-27,0 1 0,0-1 1,0 0-1,1 0 0,-1 1 0,0-1 0,1 0 0,-1 0 0,1 0 0,-1 0 0,1 0 0,0 1 0,-1-1 0,1 0 0,0 0 0,0-1 1,0 1-1,-1 0 0,1 0 0,0 0 0,0 0 0,0-1 0,1 1 0,-1 0 0,0-1 0,0 1 0,0-1 0,0 0 0,1 1 0,-1-1 0,0 0 1,2 1-1,0-1 4,0 0 1,-1 0-1,1 0 1,0 0 0,0 0-1,-1 0 1,1-1-1,0 1 1,-1-1 0,1 0-1,-1 0 1,1 0-1,-1 0 1,1 0 0,3-3-1,2-3 17,0-1-1,0 0 1,-1 0-1,0-1 1,-1 0-1,0 0 1,10-20-1,29-76 138,-45 104-40,0 9-66,0 10-48,-1-6-39,1 1 0,0-1 0,1 0 0,1 0 1,0 1-1,4 12 0,-5-22-4,0 0 1,1 0-1,-1 0 1,1-1-1,0 1 1,-1 0-1,1-1 1,1 1-1,-1-1 1,0 1-1,1-1 1,-1 0-1,1 0 1,-1 0-1,1-1 1,0 1-1,0-1 1,0 1-1,0-1 1,0 0-1,0 0 1,0 0-1,0-1 1,1 1-1,-1-1 1,0 1-1,0-1 1,6-1-1,-3 1 30,0 0 0,0 0-1,0-1 1,-1 0-1,1 0 1,0 0-1,-1-1 1,1 0-1,-1 0 1,0 0 0,10-7-1,-7 3 26,0 0-1,-1-1 1,0 1 0,-1-2-1,1 1 1,6-12-1,-1 0 85,-1 1 0,-1-2 0,-1 0 0,-1 0 0,-1 0-1,0-1 1,-2 0 0,0-1 0,1-23 0,1-33 897,-4-91-1,-3 119-409,-1 40 395,-2 10-420,-7 19-309,-7 33-422,9-17 168,2 0 1,1 0-1,0 51 1,9 109-176,-3-184 99,0 1-1,1 0 1,0-1-1,1 1 1,0-1 0,0 0-1,2 0 1,-1 0-1,8 12 1,-9-18 28,0-1 0,0 1 0,1-1 0,-1 0 0,1 0 0,0 0 0,0 0 0,1-1 0,-1 1 0,1-1 0,-1-1 0,1 1 0,0 0 0,0-1 0,0 0 0,1 0 0,-1-1 0,0 1 0,1-1 0,-1-1 0,8 2 0,-5-3 58,0 1 0,0-1 0,0 0 0,0 0 0,0-1 0,0 0 0,-1-1 0,1 0-1,-1 0 1,0 0 0,0-1 0,0 0 0,0 0 0,0-1 0,-1 0 0,0 0-1,0-1 1,-1 1 0,7-9 0,8-12 83,-1-1 0,-2-1 0,21-43-1,-11 21 278,-27 49 158,0 19-630,-4 50 62,1-46-146,2 1 0,2 38-1,0-58 170,0-1-1,0 0 1,0 1-1,0-1 1,1 0-1,-1 0 1,1 0-1,-1 0 1,1 0-1,0 0 1,0 0-1,0-1 1,0 1-1,0 0 1,0-1-1,0 0 1,0 1-1,1-1 1,-1 0-1,0 0 1,1-1-1,-1 1 1,1 0-1,-1-1 1,1 1-1,-1-1 1,4 0-1,2 1 11,0 0 0,0-1-1,0 1 1,0-2 0,0 1-1,0-1 1,15-4 0,-12 0 20,0 0 0,-1-1 0,0 0-1,0-1 1,0 0 0,-1 0 0,0-1 0,10-11 0,4-6 231,31-45 0,-44 47 229,-10 23-441,0 0 1,0-1 0,0 1-1,0-1 1,0 1 0,0 0-1,0-1 1,0 1 0,0 0-1,0-1 1,0 1 0,-1 0-1,1-1 1,0 1-1,0 0 1,0-1 0,0 1-1,-1 0 1,1 0 0,0-1-1,0 1 1,-1 0 0,1 0-1,0-1 1,-1 1 0,1 0-1,0 0 1,0 0 0,-1-1-1,1 1 1,0 0-1,-1 0 1,0 0 0,-1 0-6,0 0-1,0 0 1,0 1 0,0-1 0,0 1 0,0-1 0,0 1-1,1 0 1,-1-1 0,0 1 0,0 0 0,0 0-1,1 1 1,-1-1 0,1 0 0,-1 0 0,1 1 0,-3 2-1,-2 3-19,0 0-1,0 0 0,1 0 0,0 1 0,1 0 0,0 0 1,0 0-1,0 1 0,1-1 0,0 1 0,1 0 1,0 0-1,1 0 0,-1 0 0,2 0 0,-1 0 0,2 17 1,0-23 3,0 0 0,0 0 1,-1 0-1,2 0 1,-1 0-1,0 0 0,1-1 1,-1 1-1,1-1 1,0 1-1,-1-1 0,1 1 1,1-1-1,-1 0 0,0 0 1,0 0-1,1 0 1,-1-1-1,1 1 0,0 0 1,-1-1-1,1 0 1,0 0-1,0 0 0,0 0 1,0 0-1,6 0 0,7 3-66,1-2 0,-1 0 0,30 0 0,-30-2-56,-1 0 1,1-1-1,28-6 0,-38 5-76,0 0 0,0 0-1,-1 0 1,1-1 0,0 0-1,-1 0 1,0 0 0,0-1-1,0 0 1,0 0 0,0 0-1,6-8 1,-10 10-109,1-1 0,-1 1 0,1-1 0,-1 0-1,0 1 1,0-1 0,0 0 0,0 0 0,-1 0 0,1 0 0,-1 0-1,0 0 1,1 1 0,-1-1 0,-1-6 0,1 0-925,0-16-2613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7"/>
    </inkml:context>
    <inkml:brush xml:id="br0">
      <inkml:brushProperty name="width" value="0.05" units="cm"/>
      <inkml:brushProperty name="height" value="0.05" units="cm"/>
      <inkml:brushProperty name="color" value="#E71224"/>
    </inkml:brush>
  </inkml:definitions>
  <inkml:trace contextRef="#ctx0" brushRef="#br0">26 145 7459,'0'0'16552,"-25"-124"-15015,25 110-993,0 7-352,0 17-3105,0 8 175,0 3-959,0-4-3266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8"/>
    </inkml:context>
    <inkml:brush xml:id="br0">
      <inkml:brushProperty name="width" value="0.05" units="cm"/>
      <inkml:brushProperty name="height" value="0.05" units="cm"/>
      <inkml:brushProperty name="color" value="#E71224"/>
    </inkml:brush>
  </inkml:definitions>
  <inkml:trace contextRef="#ctx0" brushRef="#br0">0 15 16520,'0'0'8852,"135"4"-8452,-70-4-192,0 0-128,-1-2-80,-1-7-112,-9 4-865,-5 3-1664,-10 2-1024,-10 0-3651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49"/>
    </inkml:context>
    <inkml:brush xml:id="br0">
      <inkml:brushProperty name="width" value="0.05" units="cm"/>
      <inkml:brushProperty name="height" value="0.05" units="cm"/>
      <inkml:brushProperty name="color" value="#E71224"/>
    </inkml:brush>
  </inkml:definitions>
  <inkml:trace contextRef="#ctx0" brushRef="#br0">57 1 17560,'0'0'7956,"-23"77"-7892,13-42-48,-1 0-16,1-5-705,7-7-1376,3-6-1136,0-8-1521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0"/>
    </inkml:context>
    <inkml:brush xml:id="br0">
      <inkml:brushProperty name="width" value="0.05" units="cm"/>
      <inkml:brushProperty name="height" value="0.05" units="cm"/>
      <inkml:brushProperty name="color" value="#E71224"/>
    </inkml:brush>
  </inkml:definitions>
  <inkml:trace contextRef="#ctx0" brushRef="#br0">0 451 14551,'0'0'5698,"23"-9"-5044,5 0-388,-11 5-16,0-1-1,-1-1 0,0-1 1,0 0-1,0-2 0,24-15 0,-36 20-97,0 1-1,0-1 1,0 0-1,-1 1 1,1-2-1,-1 1 1,0 0-1,0-1 1,0 1-1,-1-1 1,1 0-1,-1 0 1,-1 0-1,1 0 0,-1 0 1,1-1-1,-1 1 1,-1 0-1,1-1 1,-1 1-1,-1-9 1,1 13-131,0 0 0,-1 0 0,1 0 0,0 1 0,-1-1 0,1 0 0,-1 0 0,1 0 0,-1 1 0,0-1 0,1 0 1,-1 0-1,0 1 0,0-1 0,1 1 0,-1-1 0,0 1 0,0-1 0,0 1 0,1-1 0,-1 1 0,0 0 0,0 0 0,0-1 0,0 1 1,0 0-1,0 0 0,0 0 0,0 0 0,0 0 0,0 0 0,-1 0 0,-39 2-46,37-1 30,0 0-11,-1 0 1,0 0-1,0 1 1,1 0 0,-1 0-1,1 0 1,-1 0-1,1 1 1,0 0-1,0 0 1,0 0 0,1 0-1,-1 1 1,1-1-1,-1 1 1,1 0-1,0 0 1,1 0 0,-1 0-1,1 1 1,0-1-1,0 1 1,-2 5-1,-1 4 0,1 0 0,0 0 0,0 1 0,2-1 0,0 1-1,0 22 1,2-34-15,0 1-1,0-1 1,1 0 0,-1 0-1,1 0 1,-1 1 0,1-1-1,0 0 1,1 0-1,-1 0 1,0 0 0,1-1-1,0 1 1,-1 0-1,1 0 1,0-1 0,0 1-1,1-1 1,-1 0-1,0 0 1,1 0 0,0 0-1,-1 0 1,1 0 0,0-1-1,0 1 1,0-1-1,0 0 1,0 0 0,4 1-1,10 2-59,-1-2-1,1 0 1,-1 0-1,30-2 0,-27 0 81,-8-1-2,-1 1 1,1-1-1,-1-1 0,1 0 1,-1 0-1,0-1 1,1 0-1,-1-1 1,-1 0-1,1-1 0,-1 0 1,16-11-1,-14 7 2,1-1 0,-2 0-1,1-1 1,-1 0 0,-1 0-1,0-1 1,-1-1-1,9-17 1,-4 3 96,-2 0-1,0-1 1,-2 0-1,-2-1 1,0 0 0,-2 0-1,-1-1 1,0-47-1,-4 13 1128,0 63-749,-4 4-448,0 0 0,0 1 1,1-1-1,-1 1 0,1 0 1,0 0-1,0 0 0,0 0 0,0 1 1,1-1-1,-1 1 0,-2 9 1,-19 62-65,15-34 16,2 1 0,2-1 0,2 1 0,2 1 0,5 62 0,-3-99-21,0 0 0,1 0 0,0 0 1,0-1-1,0 1 0,1-1 0,0 1 1,0-1-1,1 0 0,-1 0 0,1 0 1,0-1-1,1 0 0,0 1 0,0-1 1,0-1-1,0 1 0,1-1 0,-1 0 1,1 0-1,0-1 0,0 0 0,1 0 1,-1 0-1,1-1 0,-1 1 0,1-2 1,9 2-1,-4 0-10,0-1 0,-1-1 0,1 0-1,0-1 1,0 0 0,0-1 0,0 0 0,0-1 0,0 0 0,0-1 0,-1-1 0,0 1 0,1-2 0,-1 1-1,18-13 1,103-70-180,-131 85 264,1-1 1,-1 1 0,0 0 0,0 0 0,0-1 0,0 1 0,0-1 0,0 1 0,-1-1 0,1 1 0,-1-1 0,0 1 0,0-1 0,0 1-1,0-1 1,0 1 0,0-1 0,-1 0 0,1 1 0,-1-1 0,0 1 0,0 0 0,0-1 0,0 1 0,0 0 0,-3-5 0,1 6-17,0-1 0,-1 1 0,1-1 0,-1 1 0,1 0 0,0 0 0,-1 1 0,0-1 0,1 1 0,-1 0 0,1 0 0,-1 0 0,1 0 0,-1 1 0,0-1 0,1 1 0,0 0 0,-1 0 0,1 0 0,-1 1 0,1-1 0,-6 4 0,2-1-7,1 1 1,0-1 0,-1 1 0,2 0 0,-1 1 0,1 0-1,0-1 1,0 1 0,-6 10 0,6-6-8,0 0-1,1 0 1,0 1 0,1-1 0,1 1-1,-1 0 1,1-1 0,1 1 0,0 0 0,1 0-1,0 12 1,1-20-4,-1-1 1,0 1-1,1 0 0,0 0 0,-1 0 0,1-1 1,0 1-1,0 0 0,1-1 0,-1 1 0,1-1 1,-1 0-1,1 1 0,0-1 0,-1 0 0,1 0 1,1 0-1,-1 0 0,0 0 0,0 0 0,1-1 1,-1 1-1,0-1 0,1 0 0,0 0 0,-1 1 1,1-2-1,0 1 0,0 0 0,4 0 0,11 3 3,0-2 0,0 0-1,31-2 1,-37 0-9,-6 0-41,24 1-43,54-8 0,-75 6-208,0-1 1,-1 0-1,0 0 1,1-1-1,-1 0 1,0-1-1,0 1 0,-1-2 1,1 1-1,-1-1 1,8-6-1,-14 10 41,0 0-1,0 0 1,-1 0-1,1 0 1,0 0 0,0 0-1,-1-1 1,1 1-1,-1 0 1,1 0 0,-1-1-1,1 1 1,-1 0-1,0-1 1,1 1 0,-1 0-1,0-1 1,0 1-1,0 0 1,0-1 0,-1 0-1,1-3-1305,0-8-3222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01T10:52:35.251"/>
    </inkml:context>
    <inkml:brush xml:id="br0">
      <inkml:brushProperty name="width" value="0.05" units="cm"/>
      <inkml:brushProperty name="height" value="0.05" units="cm"/>
      <inkml:brushProperty name="color" value="#E71224"/>
    </inkml:brush>
  </inkml:definitions>
  <inkml:trace contextRef="#ctx0" brushRef="#br0">0 57 13862,'0'0'9733,"150"-3"-9125,-82-8 16,2-3-63,-6 2-241,-7 3-320,-13 4-96,-12 3 48,-9 2-208,-5 0-1041,-2 0-784,-3 9-816,2 7-2338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6B6947-CDE9-4C35-99D3-60C65600BE09}"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8AE2F-E6B9-428B-88B3-26456390BE6B}" type="slidenum">
              <a:rPr lang="en-US" smtClean="0"/>
              <a:t>‹#›</a:t>
            </a:fld>
            <a:endParaRPr lang="en-US"/>
          </a:p>
        </p:txBody>
      </p:sp>
    </p:spTree>
    <p:extLst>
      <p:ext uri="{BB962C8B-B14F-4D97-AF65-F5344CB8AC3E}">
        <p14:creationId xmlns:p14="http://schemas.microsoft.com/office/powerpoint/2010/main" val="15181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B06BDB1-8E0A-45C9-A0E9-4C66032D1CF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8825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11-08-2025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1536762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11-08-2025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76263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11-08-2025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250742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11-08-2025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1248573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3D751-62FC-4A0B-831A-83C45D595346}" type="datetimeFigureOut">
              <a:rPr lang="en-IN" smtClean="0"/>
              <a:t>11-08-2025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4142277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53D751-62FC-4A0B-831A-83C45D595346}" type="datetimeFigureOut">
              <a:rPr lang="en-IN" smtClean="0"/>
              <a:t>11-08-2025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122914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3D751-62FC-4A0B-831A-83C45D595346}" type="datetimeFigureOut">
              <a:rPr lang="en-IN" smtClean="0"/>
              <a:t>11-08-2025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960016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3D751-62FC-4A0B-831A-83C45D595346}" type="datetimeFigureOut">
              <a:rPr lang="en-IN" smtClean="0"/>
              <a:t>11-08-2025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684416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3D751-62FC-4A0B-831A-83C45D595346}" type="datetimeFigureOut">
              <a:rPr lang="en-IN" smtClean="0"/>
              <a:t>11-08-2025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9394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53D751-62FC-4A0B-831A-83C45D595346}" type="datetimeFigureOut">
              <a:rPr lang="en-IN" smtClean="0"/>
              <a:t>11-08-2025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1698838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53D751-62FC-4A0B-831A-83C45D595346}" type="datetimeFigureOut">
              <a:rPr lang="en-IN" smtClean="0"/>
              <a:t>11-08-2025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040237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3D751-62FC-4A0B-831A-83C45D595346}" type="datetimeFigureOut">
              <a:rPr lang="en-IN" smtClean="0"/>
              <a:t>11-08-2025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B9C32-2956-40E0-818B-39100DB621C2}" type="slidenum">
              <a:rPr lang="en-IN" smtClean="0"/>
              <a:t>‹#›</a:t>
            </a:fld>
            <a:endParaRPr lang="en-IN"/>
          </a:p>
        </p:txBody>
      </p:sp>
    </p:spTree>
    <p:extLst>
      <p:ext uri="{BB962C8B-B14F-4D97-AF65-F5344CB8AC3E}">
        <p14:creationId xmlns:p14="http://schemas.microsoft.com/office/powerpoint/2010/main" val="451320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1" Type="http://schemas.openxmlformats.org/officeDocument/2006/relationships/customXml" Target="../ink/ink127.xml"/><Relationship Id="rId42" Type="http://schemas.openxmlformats.org/officeDocument/2006/relationships/image" Target="../media/image1370.png"/><Relationship Id="rId63" Type="http://schemas.openxmlformats.org/officeDocument/2006/relationships/customXml" Target="../ink/ink148.xml"/><Relationship Id="rId84" Type="http://schemas.openxmlformats.org/officeDocument/2006/relationships/image" Target="../media/image158.png"/><Relationship Id="rId226" Type="http://schemas.openxmlformats.org/officeDocument/2006/relationships/image" Target="../media/image229.png"/><Relationship Id="rId247" Type="http://schemas.openxmlformats.org/officeDocument/2006/relationships/customXml" Target="../ink/ink182.xml"/><Relationship Id="rId11" Type="http://schemas.openxmlformats.org/officeDocument/2006/relationships/customXml" Target="../ink/ink122.xml"/><Relationship Id="rId32" Type="http://schemas.openxmlformats.org/officeDocument/2006/relationships/image" Target="../media/image131.png"/><Relationship Id="rId37" Type="http://schemas.openxmlformats.org/officeDocument/2006/relationships/customXml" Target="../ink/ink135.xml"/><Relationship Id="rId53" Type="http://schemas.openxmlformats.org/officeDocument/2006/relationships/customXml" Target="../ink/ink143.xml"/><Relationship Id="rId58" Type="http://schemas.openxmlformats.org/officeDocument/2006/relationships/image" Target="../media/image1450.png"/><Relationship Id="rId74" Type="http://schemas.openxmlformats.org/officeDocument/2006/relationships/image" Target="../media/image1530.png"/><Relationship Id="rId79" Type="http://schemas.openxmlformats.org/officeDocument/2006/relationships/customXml" Target="../ink/ink156.xml"/><Relationship Id="rId90" Type="http://schemas.openxmlformats.org/officeDocument/2006/relationships/image" Target="../media/image161.png"/><Relationship Id="rId95" Type="http://schemas.openxmlformats.org/officeDocument/2006/relationships/customXml" Target="../ink/ink164.xml"/><Relationship Id="rId237" Type="http://schemas.openxmlformats.org/officeDocument/2006/relationships/customXml" Target="../ink/ink177.xml"/><Relationship Id="rId232" Type="http://schemas.openxmlformats.org/officeDocument/2006/relationships/image" Target="../media/image232.png"/><Relationship Id="rId253" Type="http://schemas.openxmlformats.org/officeDocument/2006/relationships/customXml" Target="../ink/ink185.xml"/><Relationship Id="rId258" Type="http://schemas.openxmlformats.org/officeDocument/2006/relationships/image" Target="../media/image245.png"/><Relationship Id="rId22" Type="http://schemas.openxmlformats.org/officeDocument/2006/relationships/image" Target="../media/image126.png"/><Relationship Id="rId27" Type="http://schemas.openxmlformats.org/officeDocument/2006/relationships/customXml" Target="../ink/ink130.xml"/><Relationship Id="rId43" Type="http://schemas.openxmlformats.org/officeDocument/2006/relationships/customXml" Target="../ink/ink138.xml"/><Relationship Id="rId48" Type="http://schemas.openxmlformats.org/officeDocument/2006/relationships/image" Target="../media/image1400.png"/><Relationship Id="rId64" Type="http://schemas.openxmlformats.org/officeDocument/2006/relationships/image" Target="../media/image1480.png"/><Relationship Id="rId69" Type="http://schemas.openxmlformats.org/officeDocument/2006/relationships/customXml" Target="../ink/ink151.xml"/><Relationship Id="rId80" Type="http://schemas.openxmlformats.org/officeDocument/2006/relationships/image" Target="../media/image156.png"/><Relationship Id="rId85" Type="http://schemas.openxmlformats.org/officeDocument/2006/relationships/customXml" Target="../ink/ink159.xml"/><Relationship Id="rId227" Type="http://schemas.openxmlformats.org/officeDocument/2006/relationships/customXml" Target="../ink/ink172.xml"/><Relationship Id="rId222" Type="http://schemas.openxmlformats.org/officeDocument/2006/relationships/image" Target="../media/image227.png"/><Relationship Id="rId243" Type="http://schemas.openxmlformats.org/officeDocument/2006/relationships/customXml" Target="../ink/ink180.xml"/><Relationship Id="rId248" Type="http://schemas.openxmlformats.org/officeDocument/2006/relationships/image" Target="../media/image240.png"/><Relationship Id="rId12" Type="http://schemas.openxmlformats.org/officeDocument/2006/relationships/image" Target="../media/image1220.png"/><Relationship Id="rId17" Type="http://schemas.openxmlformats.org/officeDocument/2006/relationships/customXml" Target="../ink/ink125.xml"/><Relationship Id="rId33" Type="http://schemas.openxmlformats.org/officeDocument/2006/relationships/customXml" Target="../ink/ink133.xml"/><Relationship Id="rId38" Type="http://schemas.openxmlformats.org/officeDocument/2006/relationships/image" Target="../media/image1350.png"/><Relationship Id="rId59" Type="http://schemas.openxmlformats.org/officeDocument/2006/relationships/customXml" Target="../ink/ink146.xml"/><Relationship Id="rId54" Type="http://schemas.openxmlformats.org/officeDocument/2006/relationships/image" Target="../media/image1430.png"/><Relationship Id="rId70" Type="http://schemas.openxmlformats.org/officeDocument/2006/relationships/image" Target="../media/image1510.png"/><Relationship Id="rId75" Type="http://schemas.openxmlformats.org/officeDocument/2006/relationships/customXml" Target="../ink/ink154.xml"/><Relationship Id="rId91" Type="http://schemas.openxmlformats.org/officeDocument/2006/relationships/customXml" Target="../ink/ink162.xml"/><Relationship Id="rId96"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190.png"/><Relationship Id="rId233" Type="http://schemas.openxmlformats.org/officeDocument/2006/relationships/customXml" Target="../ink/ink175.xml"/><Relationship Id="rId238" Type="http://schemas.openxmlformats.org/officeDocument/2006/relationships/image" Target="../media/image235.png"/><Relationship Id="rId254" Type="http://schemas.openxmlformats.org/officeDocument/2006/relationships/image" Target="../media/image243.png"/><Relationship Id="rId23" Type="http://schemas.openxmlformats.org/officeDocument/2006/relationships/customXml" Target="../ink/ink128.xml"/><Relationship Id="rId28" Type="http://schemas.openxmlformats.org/officeDocument/2006/relationships/image" Target="../media/image129.png"/><Relationship Id="rId49" Type="http://schemas.openxmlformats.org/officeDocument/2006/relationships/customXml" Target="../ink/ink141.xml"/><Relationship Id="rId44" Type="http://schemas.openxmlformats.org/officeDocument/2006/relationships/image" Target="../media/image1380.png"/><Relationship Id="rId60" Type="http://schemas.openxmlformats.org/officeDocument/2006/relationships/image" Target="../media/image1460.png"/><Relationship Id="rId65" Type="http://schemas.openxmlformats.org/officeDocument/2006/relationships/customXml" Target="../ink/ink149.xml"/><Relationship Id="rId81" Type="http://schemas.openxmlformats.org/officeDocument/2006/relationships/customXml" Target="../ink/ink157.xml"/><Relationship Id="rId86" Type="http://schemas.openxmlformats.org/officeDocument/2006/relationships/image" Target="../media/image159.png"/><Relationship Id="rId223" Type="http://schemas.openxmlformats.org/officeDocument/2006/relationships/customXml" Target="../ink/ink170.xml"/><Relationship Id="rId228" Type="http://schemas.openxmlformats.org/officeDocument/2006/relationships/image" Target="../media/image230.png"/><Relationship Id="rId244" Type="http://schemas.openxmlformats.org/officeDocument/2006/relationships/image" Target="../media/image238.png"/><Relationship Id="rId249" Type="http://schemas.openxmlformats.org/officeDocument/2006/relationships/customXml" Target="../ink/ink183.xml"/><Relationship Id="rId13" Type="http://schemas.openxmlformats.org/officeDocument/2006/relationships/customXml" Target="../ink/ink123.xml"/><Relationship Id="rId18" Type="http://schemas.openxmlformats.org/officeDocument/2006/relationships/image" Target="../media/image1240.png"/><Relationship Id="rId39" Type="http://schemas.openxmlformats.org/officeDocument/2006/relationships/customXml" Target="../ink/ink136.xml"/><Relationship Id="rId34" Type="http://schemas.openxmlformats.org/officeDocument/2006/relationships/image" Target="../media/image1330.png"/><Relationship Id="rId50" Type="http://schemas.openxmlformats.org/officeDocument/2006/relationships/image" Target="../media/image1410.png"/><Relationship Id="rId55" Type="http://schemas.openxmlformats.org/officeDocument/2006/relationships/customXml" Target="../ink/ink144.xml"/><Relationship Id="rId76" Type="http://schemas.openxmlformats.org/officeDocument/2006/relationships/image" Target="../media/image1540.png"/><Relationship Id="rId97" Type="http://schemas.openxmlformats.org/officeDocument/2006/relationships/customXml" Target="../ink/ink165.xml"/><Relationship Id="rId7" Type="http://schemas.openxmlformats.org/officeDocument/2006/relationships/customXml" Target="../ink/ink120.xml"/><Relationship Id="rId71" Type="http://schemas.openxmlformats.org/officeDocument/2006/relationships/customXml" Target="../ink/ink152.xml"/><Relationship Id="rId92" Type="http://schemas.openxmlformats.org/officeDocument/2006/relationships/image" Target="../media/image162.png"/><Relationship Id="rId218" Type="http://schemas.openxmlformats.org/officeDocument/2006/relationships/image" Target="../media/image225.png"/><Relationship Id="rId234" Type="http://schemas.openxmlformats.org/officeDocument/2006/relationships/image" Target="../media/image233.png"/><Relationship Id="rId239" Type="http://schemas.openxmlformats.org/officeDocument/2006/relationships/customXml" Target="../ink/ink178.xml"/><Relationship Id="rId2" Type="http://schemas.openxmlformats.org/officeDocument/2006/relationships/customXml" Target="../ink/ink118.xml"/><Relationship Id="rId29" Type="http://schemas.openxmlformats.org/officeDocument/2006/relationships/customXml" Target="../ink/ink131.xml"/><Relationship Id="rId250" Type="http://schemas.openxmlformats.org/officeDocument/2006/relationships/image" Target="../media/image241.png"/><Relationship Id="rId255" Type="http://schemas.openxmlformats.org/officeDocument/2006/relationships/customXml" Target="../ink/ink186.xml"/><Relationship Id="rId24" Type="http://schemas.openxmlformats.org/officeDocument/2006/relationships/image" Target="../media/image127.png"/><Relationship Id="rId40" Type="http://schemas.openxmlformats.org/officeDocument/2006/relationships/image" Target="../media/image1360.png"/><Relationship Id="rId45" Type="http://schemas.openxmlformats.org/officeDocument/2006/relationships/customXml" Target="../ink/ink139.xml"/><Relationship Id="rId66" Type="http://schemas.openxmlformats.org/officeDocument/2006/relationships/image" Target="../media/image1490.png"/><Relationship Id="rId87" Type="http://schemas.openxmlformats.org/officeDocument/2006/relationships/customXml" Target="../ink/ink160.xml"/><Relationship Id="rId61" Type="http://schemas.openxmlformats.org/officeDocument/2006/relationships/customXml" Target="../ink/ink147.xml"/><Relationship Id="rId82" Type="http://schemas.openxmlformats.org/officeDocument/2006/relationships/image" Target="../media/image157.png"/><Relationship Id="rId229" Type="http://schemas.openxmlformats.org/officeDocument/2006/relationships/customXml" Target="../ink/ink173.xml"/><Relationship Id="rId19" Type="http://schemas.openxmlformats.org/officeDocument/2006/relationships/customXml" Target="../ink/ink126.xml"/><Relationship Id="rId224" Type="http://schemas.openxmlformats.org/officeDocument/2006/relationships/image" Target="../media/image228.png"/><Relationship Id="rId240" Type="http://schemas.openxmlformats.org/officeDocument/2006/relationships/image" Target="../media/image236.png"/><Relationship Id="rId245" Type="http://schemas.openxmlformats.org/officeDocument/2006/relationships/customXml" Target="../ink/ink181.xml"/><Relationship Id="rId14" Type="http://schemas.openxmlformats.org/officeDocument/2006/relationships/image" Target="../media/image1230.png"/><Relationship Id="rId30" Type="http://schemas.openxmlformats.org/officeDocument/2006/relationships/image" Target="../media/image130.png"/><Relationship Id="rId35" Type="http://schemas.openxmlformats.org/officeDocument/2006/relationships/customXml" Target="../ink/ink134.xml"/><Relationship Id="rId56" Type="http://schemas.openxmlformats.org/officeDocument/2006/relationships/image" Target="../media/image1440.png"/><Relationship Id="rId77" Type="http://schemas.openxmlformats.org/officeDocument/2006/relationships/customXml" Target="../ink/ink155.xml"/><Relationship Id="rId100" Type="http://schemas.openxmlformats.org/officeDocument/2006/relationships/image" Target="../media/image132.png"/><Relationship Id="rId8" Type="http://schemas.openxmlformats.org/officeDocument/2006/relationships/image" Target="../media/image1200.png"/><Relationship Id="rId51" Type="http://schemas.openxmlformats.org/officeDocument/2006/relationships/customXml" Target="../ink/ink142.xml"/><Relationship Id="rId72" Type="http://schemas.openxmlformats.org/officeDocument/2006/relationships/image" Target="../media/image1520.png"/><Relationship Id="rId93" Type="http://schemas.openxmlformats.org/officeDocument/2006/relationships/customXml" Target="../ink/ink163.xml"/><Relationship Id="rId98" Type="http://schemas.openxmlformats.org/officeDocument/2006/relationships/image" Target="../media/image165.png"/><Relationship Id="rId219" Type="http://schemas.openxmlformats.org/officeDocument/2006/relationships/customXml" Target="../ink/ink168.xml"/><Relationship Id="rId3" Type="http://schemas.openxmlformats.org/officeDocument/2006/relationships/image" Target="../media/image1221.png"/><Relationship Id="rId230" Type="http://schemas.openxmlformats.org/officeDocument/2006/relationships/image" Target="../media/image231.png"/><Relationship Id="rId235" Type="http://schemas.openxmlformats.org/officeDocument/2006/relationships/customXml" Target="../ink/ink176.xml"/><Relationship Id="rId251" Type="http://schemas.openxmlformats.org/officeDocument/2006/relationships/customXml" Target="../ink/ink184.xml"/><Relationship Id="rId256" Type="http://schemas.openxmlformats.org/officeDocument/2006/relationships/image" Target="../media/image244.png"/><Relationship Id="rId25" Type="http://schemas.openxmlformats.org/officeDocument/2006/relationships/customXml" Target="../ink/ink129.xml"/><Relationship Id="rId46" Type="http://schemas.openxmlformats.org/officeDocument/2006/relationships/image" Target="../media/image1390.png"/><Relationship Id="rId67" Type="http://schemas.openxmlformats.org/officeDocument/2006/relationships/customXml" Target="../ink/ink150.xml"/><Relationship Id="rId20" Type="http://schemas.openxmlformats.org/officeDocument/2006/relationships/image" Target="../media/image1250.png"/><Relationship Id="rId41" Type="http://schemas.openxmlformats.org/officeDocument/2006/relationships/customXml" Target="../ink/ink137.xml"/><Relationship Id="rId62" Type="http://schemas.openxmlformats.org/officeDocument/2006/relationships/image" Target="../media/image1470.png"/><Relationship Id="rId83" Type="http://schemas.openxmlformats.org/officeDocument/2006/relationships/customXml" Target="../ink/ink158.xml"/><Relationship Id="rId88" Type="http://schemas.openxmlformats.org/officeDocument/2006/relationships/image" Target="../media/image160.png"/><Relationship Id="rId220" Type="http://schemas.openxmlformats.org/officeDocument/2006/relationships/image" Target="../media/image226.png"/><Relationship Id="rId225" Type="http://schemas.openxmlformats.org/officeDocument/2006/relationships/customXml" Target="../ink/ink171.xml"/><Relationship Id="rId241" Type="http://schemas.openxmlformats.org/officeDocument/2006/relationships/customXml" Target="../ink/ink179.xml"/><Relationship Id="rId246" Type="http://schemas.openxmlformats.org/officeDocument/2006/relationships/image" Target="../media/image239.png"/><Relationship Id="rId15" Type="http://schemas.openxmlformats.org/officeDocument/2006/relationships/customXml" Target="../ink/ink124.xml"/><Relationship Id="rId36" Type="http://schemas.openxmlformats.org/officeDocument/2006/relationships/image" Target="../media/image1340.png"/><Relationship Id="rId57" Type="http://schemas.openxmlformats.org/officeDocument/2006/relationships/customXml" Target="../ink/ink145.xml"/><Relationship Id="rId10" Type="http://schemas.openxmlformats.org/officeDocument/2006/relationships/image" Target="../media/image1210.png"/><Relationship Id="rId31" Type="http://schemas.openxmlformats.org/officeDocument/2006/relationships/customXml" Target="../ink/ink132.xml"/><Relationship Id="rId52" Type="http://schemas.openxmlformats.org/officeDocument/2006/relationships/image" Target="../media/image1420.png"/><Relationship Id="rId73" Type="http://schemas.openxmlformats.org/officeDocument/2006/relationships/customXml" Target="../ink/ink153.xml"/><Relationship Id="rId78" Type="http://schemas.openxmlformats.org/officeDocument/2006/relationships/image" Target="../media/image1550.png"/><Relationship Id="rId94" Type="http://schemas.openxmlformats.org/officeDocument/2006/relationships/image" Target="../media/image163.png"/><Relationship Id="rId99" Type="http://schemas.openxmlformats.org/officeDocument/2006/relationships/customXml" Target="../ink/ink166.xml"/><Relationship Id="rId101" Type="http://schemas.openxmlformats.org/officeDocument/2006/relationships/customXml" Target="../ink/ink167.xml"/><Relationship Id="rId4" Type="http://schemas.openxmlformats.org/officeDocument/2006/relationships/customXml" Target="../ink/ink119.xml"/><Relationship Id="rId9" Type="http://schemas.openxmlformats.org/officeDocument/2006/relationships/customXml" Target="../ink/ink121.xml"/><Relationship Id="rId236" Type="http://schemas.openxmlformats.org/officeDocument/2006/relationships/image" Target="../media/image234.png"/><Relationship Id="rId257" Type="http://schemas.openxmlformats.org/officeDocument/2006/relationships/customXml" Target="../ink/ink187.xml"/><Relationship Id="rId26" Type="http://schemas.openxmlformats.org/officeDocument/2006/relationships/image" Target="../media/image128.png"/><Relationship Id="rId231" Type="http://schemas.openxmlformats.org/officeDocument/2006/relationships/customXml" Target="../ink/ink174.xml"/><Relationship Id="rId252" Type="http://schemas.openxmlformats.org/officeDocument/2006/relationships/image" Target="../media/image242.png"/><Relationship Id="rId47" Type="http://schemas.openxmlformats.org/officeDocument/2006/relationships/customXml" Target="../ink/ink140.xml"/><Relationship Id="rId68" Type="http://schemas.openxmlformats.org/officeDocument/2006/relationships/image" Target="../media/image1500.png"/><Relationship Id="rId89" Type="http://schemas.openxmlformats.org/officeDocument/2006/relationships/customXml" Target="../ink/ink161.xml"/><Relationship Id="rId16" Type="http://schemas.openxmlformats.org/officeDocument/2006/relationships/image" Target="../media/image1231.png"/><Relationship Id="rId221" Type="http://schemas.openxmlformats.org/officeDocument/2006/relationships/customXml" Target="../ink/ink169.xml"/><Relationship Id="rId242" Type="http://schemas.openxmlformats.org/officeDocument/2006/relationships/image" Target="../media/image237.png"/></Relationships>
</file>

<file path=ppt/slides/_rels/slide13.xml.rels><?xml version="1.0" encoding="UTF-8" standalone="yes"?>
<Relationships xmlns="http://schemas.openxmlformats.org/package/2006/relationships"><Relationship Id="rId26" Type="http://schemas.openxmlformats.org/officeDocument/2006/relationships/image" Target="../media/image128.png"/><Relationship Id="rId117" Type="http://schemas.openxmlformats.org/officeDocument/2006/relationships/customXml" Target="../ink/ink245.xml"/><Relationship Id="rId21" Type="http://schemas.openxmlformats.org/officeDocument/2006/relationships/customXml" Target="../ink/ink197.xml"/><Relationship Id="rId42" Type="http://schemas.openxmlformats.org/officeDocument/2006/relationships/image" Target="../media/image1380.png"/><Relationship Id="rId47" Type="http://schemas.openxmlformats.org/officeDocument/2006/relationships/customXml" Target="../ink/ink210.xml"/><Relationship Id="rId63" Type="http://schemas.openxmlformats.org/officeDocument/2006/relationships/customXml" Target="../ink/ink218.xml"/><Relationship Id="rId68" Type="http://schemas.openxmlformats.org/officeDocument/2006/relationships/image" Target="../media/image1510.png"/><Relationship Id="rId84" Type="http://schemas.openxmlformats.org/officeDocument/2006/relationships/image" Target="../media/image159.png"/><Relationship Id="rId89" Type="http://schemas.openxmlformats.org/officeDocument/2006/relationships/customXml" Target="../ink/ink231.xml"/><Relationship Id="rId112" Type="http://schemas.openxmlformats.org/officeDocument/2006/relationships/image" Target="../media/image137.png"/><Relationship Id="rId16" Type="http://schemas.openxmlformats.org/officeDocument/2006/relationships/image" Target="../media/image1231.png"/><Relationship Id="rId107" Type="http://schemas.openxmlformats.org/officeDocument/2006/relationships/customXml" Target="../ink/ink240.xml"/><Relationship Id="rId11" Type="http://schemas.openxmlformats.org/officeDocument/2006/relationships/customXml" Target="../ink/ink192.xml"/><Relationship Id="rId32" Type="http://schemas.openxmlformats.org/officeDocument/2006/relationships/image" Target="../media/image131.png"/><Relationship Id="rId37" Type="http://schemas.openxmlformats.org/officeDocument/2006/relationships/customXml" Target="../ink/ink205.xml"/><Relationship Id="rId53" Type="http://schemas.openxmlformats.org/officeDocument/2006/relationships/customXml" Target="../ink/ink213.xml"/><Relationship Id="rId58" Type="http://schemas.openxmlformats.org/officeDocument/2006/relationships/image" Target="../media/image1460.png"/><Relationship Id="rId74" Type="http://schemas.openxmlformats.org/officeDocument/2006/relationships/image" Target="../media/image1540.png"/><Relationship Id="rId79" Type="http://schemas.openxmlformats.org/officeDocument/2006/relationships/customXml" Target="../ink/ink226.xml"/><Relationship Id="rId102" Type="http://schemas.openxmlformats.org/officeDocument/2006/relationships/image" Target="../media/image1680.png"/><Relationship Id="rId90" Type="http://schemas.openxmlformats.org/officeDocument/2006/relationships/image" Target="../media/image162.png"/><Relationship Id="rId95" Type="http://schemas.openxmlformats.org/officeDocument/2006/relationships/customXml" Target="../ink/ink234.xml"/><Relationship Id="rId22" Type="http://schemas.openxmlformats.org/officeDocument/2006/relationships/image" Target="../media/image126.png"/><Relationship Id="rId27" Type="http://schemas.openxmlformats.org/officeDocument/2006/relationships/customXml" Target="../ink/ink200.xml"/><Relationship Id="rId43" Type="http://schemas.openxmlformats.org/officeDocument/2006/relationships/customXml" Target="../ink/ink208.xml"/><Relationship Id="rId48" Type="http://schemas.openxmlformats.org/officeDocument/2006/relationships/image" Target="../media/image1410.png"/><Relationship Id="rId64" Type="http://schemas.openxmlformats.org/officeDocument/2006/relationships/image" Target="../media/image1490.png"/><Relationship Id="rId69" Type="http://schemas.openxmlformats.org/officeDocument/2006/relationships/customXml" Target="../ink/ink221.xml"/><Relationship Id="rId113" Type="http://schemas.openxmlformats.org/officeDocument/2006/relationships/customXml" Target="../ink/ink243.xml"/><Relationship Id="rId118" Type="http://schemas.openxmlformats.org/officeDocument/2006/relationships/image" Target="../media/image140.png"/><Relationship Id="rId80" Type="http://schemas.openxmlformats.org/officeDocument/2006/relationships/image" Target="../media/image157.png"/><Relationship Id="rId85" Type="http://schemas.openxmlformats.org/officeDocument/2006/relationships/customXml" Target="../ink/ink229.xml"/><Relationship Id="rId12" Type="http://schemas.openxmlformats.org/officeDocument/2006/relationships/image" Target="../media/image1220.png"/><Relationship Id="rId17" Type="http://schemas.openxmlformats.org/officeDocument/2006/relationships/customXml" Target="../ink/ink195.xml"/><Relationship Id="rId33" Type="http://schemas.openxmlformats.org/officeDocument/2006/relationships/customXml" Target="../ink/ink203.xml"/><Relationship Id="rId38" Type="http://schemas.openxmlformats.org/officeDocument/2006/relationships/image" Target="../media/image1360.png"/><Relationship Id="rId59" Type="http://schemas.openxmlformats.org/officeDocument/2006/relationships/customXml" Target="../ink/ink216.xml"/><Relationship Id="rId103" Type="http://schemas.openxmlformats.org/officeDocument/2006/relationships/customXml" Target="../ink/ink238.xml"/><Relationship Id="rId108" Type="http://schemas.openxmlformats.org/officeDocument/2006/relationships/image" Target="../media/image135.png"/><Relationship Id="rId54" Type="http://schemas.openxmlformats.org/officeDocument/2006/relationships/image" Target="../media/image1440.png"/><Relationship Id="rId70" Type="http://schemas.openxmlformats.org/officeDocument/2006/relationships/image" Target="../media/image1520.png"/><Relationship Id="rId75" Type="http://schemas.openxmlformats.org/officeDocument/2006/relationships/customXml" Target="../ink/ink224.xml"/><Relationship Id="rId91" Type="http://schemas.openxmlformats.org/officeDocument/2006/relationships/customXml" Target="../ink/ink232.xml"/><Relationship Id="rId96"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190.png"/><Relationship Id="rId23" Type="http://schemas.openxmlformats.org/officeDocument/2006/relationships/customXml" Target="../ink/ink198.xml"/><Relationship Id="rId28" Type="http://schemas.openxmlformats.org/officeDocument/2006/relationships/image" Target="../media/image129.png"/><Relationship Id="rId49" Type="http://schemas.openxmlformats.org/officeDocument/2006/relationships/customXml" Target="../ink/ink211.xml"/><Relationship Id="rId114" Type="http://schemas.openxmlformats.org/officeDocument/2006/relationships/image" Target="../media/image138.png"/><Relationship Id="rId10" Type="http://schemas.openxmlformats.org/officeDocument/2006/relationships/image" Target="../media/image1210.png"/><Relationship Id="rId31" Type="http://schemas.openxmlformats.org/officeDocument/2006/relationships/customXml" Target="../ink/ink202.xml"/><Relationship Id="rId44" Type="http://schemas.openxmlformats.org/officeDocument/2006/relationships/image" Target="../media/image1390.png"/><Relationship Id="rId52" Type="http://schemas.openxmlformats.org/officeDocument/2006/relationships/image" Target="../media/image1430.png"/><Relationship Id="rId60" Type="http://schemas.openxmlformats.org/officeDocument/2006/relationships/image" Target="../media/image1470.png"/><Relationship Id="rId65" Type="http://schemas.openxmlformats.org/officeDocument/2006/relationships/customXml" Target="../ink/ink219.xml"/><Relationship Id="rId73" Type="http://schemas.openxmlformats.org/officeDocument/2006/relationships/customXml" Target="../ink/ink223.xml"/><Relationship Id="rId78" Type="http://schemas.openxmlformats.org/officeDocument/2006/relationships/image" Target="../media/image156.png"/><Relationship Id="rId81" Type="http://schemas.openxmlformats.org/officeDocument/2006/relationships/customXml" Target="../ink/ink227.xml"/><Relationship Id="rId86" Type="http://schemas.openxmlformats.org/officeDocument/2006/relationships/image" Target="../media/image160.png"/><Relationship Id="rId94" Type="http://schemas.openxmlformats.org/officeDocument/2006/relationships/image" Target="../media/image164.png"/><Relationship Id="rId99" Type="http://schemas.openxmlformats.org/officeDocument/2006/relationships/customXml" Target="../ink/ink236.xml"/><Relationship Id="rId101" Type="http://schemas.openxmlformats.org/officeDocument/2006/relationships/customXml" Target="../ink/ink237.xml"/><Relationship Id="rId4" Type="http://schemas.openxmlformats.org/officeDocument/2006/relationships/customXml" Target="../ink/ink189.xml"/><Relationship Id="rId9" Type="http://schemas.openxmlformats.org/officeDocument/2006/relationships/customXml" Target="../ink/ink191.xml"/><Relationship Id="rId13" Type="http://schemas.openxmlformats.org/officeDocument/2006/relationships/customXml" Target="../ink/ink193.xml"/><Relationship Id="rId18" Type="http://schemas.openxmlformats.org/officeDocument/2006/relationships/image" Target="../media/image1240.png"/><Relationship Id="rId39" Type="http://schemas.openxmlformats.org/officeDocument/2006/relationships/customXml" Target="../ink/ink206.xml"/><Relationship Id="rId109" Type="http://schemas.openxmlformats.org/officeDocument/2006/relationships/customXml" Target="../ink/ink241.xml"/><Relationship Id="rId34" Type="http://schemas.openxmlformats.org/officeDocument/2006/relationships/image" Target="../media/image1330.png"/><Relationship Id="rId50" Type="http://schemas.openxmlformats.org/officeDocument/2006/relationships/image" Target="../media/image1420.png"/><Relationship Id="rId55" Type="http://schemas.openxmlformats.org/officeDocument/2006/relationships/customXml" Target="../ink/ink214.xml"/><Relationship Id="rId76" Type="http://schemas.openxmlformats.org/officeDocument/2006/relationships/image" Target="../media/image1550.png"/><Relationship Id="rId97" Type="http://schemas.openxmlformats.org/officeDocument/2006/relationships/customXml" Target="../ink/ink235.xml"/><Relationship Id="rId104" Type="http://schemas.openxmlformats.org/officeDocument/2006/relationships/image" Target="../media/image1690.png"/><Relationship Id="rId7" Type="http://schemas.openxmlformats.org/officeDocument/2006/relationships/customXml" Target="../ink/ink190.xml"/><Relationship Id="rId71" Type="http://schemas.openxmlformats.org/officeDocument/2006/relationships/customXml" Target="../ink/ink222.xml"/><Relationship Id="rId92" Type="http://schemas.openxmlformats.org/officeDocument/2006/relationships/image" Target="../media/image163.png"/><Relationship Id="rId2" Type="http://schemas.openxmlformats.org/officeDocument/2006/relationships/customXml" Target="../ink/ink188.xml"/><Relationship Id="rId29" Type="http://schemas.openxmlformats.org/officeDocument/2006/relationships/customXml" Target="../ink/ink201.xml"/><Relationship Id="rId24" Type="http://schemas.openxmlformats.org/officeDocument/2006/relationships/image" Target="../media/image127.png"/><Relationship Id="rId40" Type="http://schemas.openxmlformats.org/officeDocument/2006/relationships/image" Target="../media/image1370.png"/><Relationship Id="rId45" Type="http://schemas.openxmlformats.org/officeDocument/2006/relationships/customXml" Target="../ink/ink209.xml"/><Relationship Id="rId66" Type="http://schemas.openxmlformats.org/officeDocument/2006/relationships/image" Target="../media/image1500.png"/><Relationship Id="rId87" Type="http://schemas.openxmlformats.org/officeDocument/2006/relationships/customXml" Target="../ink/ink230.xml"/><Relationship Id="rId110" Type="http://schemas.openxmlformats.org/officeDocument/2006/relationships/image" Target="../media/image136.png"/><Relationship Id="rId115" Type="http://schemas.openxmlformats.org/officeDocument/2006/relationships/customXml" Target="../ink/ink244.xml"/><Relationship Id="rId61" Type="http://schemas.openxmlformats.org/officeDocument/2006/relationships/customXml" Target="../ink/ink217.xml"/><Relationship Id="rId82" Type="http://schemas.openxmlformats.org/officeDocument/2006/relationships/image" Target="../media/image158.png"/><Relationship Id="rId19" Type="http://schemas.openxmlformats.org/officeDocument/2006/relationships/customXml" Target="../ink/ink196.xml"/><Relationship Id="rId14" Type="http://schemas.openxmlformats.org/officeDocument/2006/relationships/image" Target="../media/image1230.png"/><Relationship Id="rId30" Type="http://schemas.openxmlformats.org/officeDocument/2006/relationships/image" Target="../media/image130.png"/><Relationship Id="rId35" Type="http://schemas.openxmlformats.org/officeDocument/2006/relationships/customXml" Target="../ink/ink204.xml"/><Relationship Id="rId56" Type="http://schemas.openxmlformats.org/officeDocument/2006/relationships/image" Target="../media/image1450.png"/><Relationship Id="rId77" Type="http://schemas.openxmlformats.org/officeDocument/2006/relationships/customXml" Target="../ink/ink225.xml"/><Relationship Id="rId100" Type="http://schemas.openxmlformats.org/officeDocument/2006/relationships/image" Target="../media/image1670.png"/><Relationship Id="rId105" Type="http://schemas.openxmlformats.org/officeDocument/2006/relationships/customXml" Target="../ink/ink239.xml"/><Relationship Id="rId8" Type="http://schemas.openxmlformats.org/officeDocument/2006/relationships/image" Target="../media/image1200.png"/><Relationship Id="rId51" Type="http://schemas.openxmlformats.org/officeDocument/2006/relationships/customXml" Target="../ink/ink212.xml"/><Relationship Id="rId72" Type="http://schemas.openxmlformats.org/officeDocument/2006/relationships/image" Target="../media/image1530.png"/><Relationship Id="rId93" Type="http://schemas.openxmlformats.org/officeDocument/2006/relationships/customXml" Target="../ink/ink233.xml"/><Relationship Id="rId98" Type="http://schemas.openxmlformats.org/officeDocument/2006/relationships/image" Target="../media/image1331.png"/><Relationship Id="rId3" Type="http://schemas.openxmlformats.org/officeDocument/2006/relationships/image" Target="../media/image1221.png"/><Relationship Id="rId25" Type="http://schemas.openxmlformats.org/officeDocument/2006/relationships/customXml" Target="../ink/ink199.xml"/><Relationship Id="rId46" Type="http://schemas.openxmlformats.org/officeDocument/2006/relationships/image" Target="../media/image1400.png"/><Relationship Id="rId67" Type="http://schemas.openxmlformats.org/officeDocument/2006/relationships/customXml" Target="../ink/ink220.xml"/><Relationship Id="rId116" Type="http://schemas.openxmlformats.org/officeDocument/2006/relationships/image" Target="../media/image139.png"/><Relationship Id="rId20" Type="http://schemas.openxmlformats.org/officeDocument/2006/relationships/image" Target="../media/image1250.png"/><Relationship Id="rId41" Type="http://schemas.openxmlformats.org/officeDocument/2006/relationships/customXml" Target="../ink/ink207.xml"/><Relationship Id="rId62" Type="http://schemas.openxmlformats.org/officeDocument/2006/relationships/image" Target="../media/image1480.png"/><Relationship Id="rId83" Type="http://schemas.openxmlformats.org/officeDocument/2006/relationships/customXml" Target="../ink/ink228.xml"/><Relationship Id="rId88" Type="http://schemas.openxmlformats.org/officeDocument/2006/relationships/image" Target="../media/image161.png"/><Relationship Id="rId111" Type="http://schemas.openxmlformats.org/officeDocument/2006/relationships/customXml" Target="../ink/ink242.xml"/><Relationship Id="rId15" Type="http://schemas.openxmlformats.org/officeDocument/2006/relationships/customXml" Target="../ink/ink194.xml"/><Relationship Id="rId36" Type="http://schemas.openxmlformats.org/officeDocument/2006/relationships/image" Target="../media/image1350.png"/><Relationship Id="rId57" Type="http://schemas.openxmlformats.org/officeDocument/2006/relationships/customXml" Target="../ink/ink215.xml"/><Relationship Id="rId106" Type="http://schemas.openxmlformats.org/officeDocument/2006/relationships/image" Target="../media/image1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6" Type="http://schemas.openxmlformats.org/officeDocument/2006/relationships/image" Target="../media/image1790.png"/><Relationship Id="rId21" Type="http://schemas.openxmlformats.org/officeDocument/2006/relationships/customXml" Target="../ink/ink255.xml"/><Relationship Id="rId42" Type="http://schemas.openxmlformats.org/officeDocument/2006/relationships/image" Target="../media/image187.png"/><Relationship Id="rId47" Type="http://schemas.openxmlformats.org/officeDocument/2006/relationships/customXml" Target="../ink/ink268.xml"/><Relationship Id="rId63" Type="http://schemas.openxmlformats.org/officeDocument/2006/relationships/customXml" Target="../ink/ink276.xml"/><Relationship Id="rId68" Type="http://schemas.openxmlformats.org/officeDocument/2006/relationships/image" Target="../media/image200.png"/><Relationship Id="rId84" Type="http://schemas.openxmlformats.org/officeDocument/2006/relationships/customXml" Target="../ink/ink287.xml"/><Relationship Id="rId89" Type="http://schemas.openxmlformats.org/officeDocument/2006/relationships/image" Target="../media/image210.png"/><Relationship Id="rId16" Type="http://schemas.openxmlformats.org/officeDocument/2006/relationships/image" Target="../media/image1740.png"/><Relationship Id="rId11" Type="http://schemas.openxmlformats.org/officeDocument/2006/relationships/customXml" Target="../ink/ink250.xml"/><Relationship Id="rId32" Type="http://schemas.openxmlformats.org/officeDocument/2006/relationships/image" Target="../media/image182.png"/><Relationship Id="rId37" Type="http://schemas.openxmlformats.org/officeDocument/2006/relationships/customXml" Target="../ink/ink263.xml"/><Relationship Id="rId53" Type="http://schemas.openxmlformats.org/officeDocument/2006/relationships/customXml" Target="../ink/ink271.xml"/><Relationship Id="rId58" Type="http://schemas.openxmlformats.org/officeDocument/2006/relationships/image" Target="../media/image195.png"/><Relationship Id="rId74" Type="http://schemas.openxmlformats.org/officeDocument/2006/relationships/image" Target="../media/image203.png"/><Relationship Id="rId79" Type="http://schemas.openxmlformats.org/officeDocument/2006/relationships/customXml" Target="../ink/ink284.xml"/><Relationship Id="rId5" Type="http://schemas.openxmlformats.org/officeDocument/2006/relationships/customXml" Target="../ink/ink247.xml"/><Relationship Id="rId14" Type="http://schemas.openxmlformats.org/officeDocument/2006/relationships/image" Target="../media/image1730.png"/><Relationship Id="rId22" Type="http://schemas.openxmlformats.org/officeDocument/2006/relationships/image" Target="../media/image1770.png"/><Relationship Id="rId27" Type="http://schemas.openxmlformats.org/officeDocument/2006/relationships/customXml" Target="../ink/ink258.xml"/><Relationship Id="rId30" Type="http://schemas.openxmlformats.org/officeDocument/2006/relationships/image" Target="../media/image181.png"/><Relationship Id="rId35" Type="http://schemas.openxmlformats.org/officeDocument/2006/relationships/customXml" Target="../ink/ink262.xml"/><Relationship Id="rId43" Type="http://schemas.openxmlformats.org/officeDocument/2006/relationships/customXml" Target="../ink/ink266.xml"/><Relationship Id="rId48" Type="http://schemas.openxmlformats.org/officeDocument/2006/relationships/image" Target="../media/image190.png"/><Relationship Id="rId56" Type="http://schemas.openxmlformats.org/officeDocument/2006/relationships/image" Target="../media/image194.png"/><Relationship Id="rId64" Type="http://schemas.openxmlformats.org/officeDocument/2006/relationships/image" Target="../media/image198.png"/><Relationship Id="rId69" Type="http://schemas.openxmlformats.org/officeDocument/2006/relationships/customXml" Target="../ink/ink279.xml"/><Relationship Id="rId77" Type="http://schemas.openxmlformats.org/officeDocument/2006/relationships/customXml" Target="../ink/ink283.xml"/><Relationship Id="rId8" Type="http://schemas.openxmlformats.org/officeDocument/2006/relationships/image" Target="../media/image1700.png"/><Relationship Id="rId51" Type="http://schemas.openxmlformats.org/officeDocument/2006/relationships/customXml" Target="../ink/ink270.xml"/><Relationship Id="rId72" Type="http://schemas.openxmlformats.org/officeDocument/2006/relationships/image" Target="../media/image202.png"/><Relationship Id="rId80" Type="http://schemas.openxmlformats.org/officeDocument/2006/relationships/image" Target="../media/image206.png"/><Relationship Id="rId85" Type="http://schemas.openxmlformats.org/officeDocument/2006/relationships/image" Target="../media/image208.png"/><Relationship Id="rId3" Type="http://schemas.openxmlformats.org/officeDocument/2006/relationships/customXml" Target="../ink/ink246.xml"/><Relationship Id="rId12" Type="http://schemas.openxmlformats.org/officeDocument/2006/relationships/image" Target="../media/image1720.png"/><Relationship Id="rId17" Type="http://schemas.openxmlformats.org/officeDocument/2006/relationships/customXml" Target="../ink/ink253.xml"/><Relationship Id="rId25" Type="http://schemas.openxmlformats.org/officeDocument/2006/relationships/customXml" Target="../ink/ink257.xml"/><Relationship Id="rId33" Type="http://schemas.openxmlformats.org/officeDocument/2006/relationships/customXml" Target="../ink/ink261.xml"/><Relationship Id="rId38" Type="http://schemas.openxmlformats.org/officeDocument/2006/relationships/image" Target="../media/image185.png"/><Relationship Id="rId46" Type="http://schemas.openxmlformats.org/officeDocument/2006/relationships/image" Target="../media/image189.png"/><Relationship Id="rId59" Type="http://schemas.openxmlformats.org/officeDocument/2006/relationships/customXml" Target="../ink/ink274.xml"/><Relationship Id="rId67" Type="http://schemas.openxmlformats.org/officeDocument/2006/relationships/customXml" Target="../ink/ink278.xml"/><Relationship Id="rId20" Type="http://schemas.openxmlformats.org/officeDocument/2006/relationships/image" Target="../media/image1760.png"/><Relationship Id="rId41" Type="http://schemas.openxmlformats.org/officeDocument/2006/relationships/customXml" Target="../ink/ink265.xml"/><Relationship Id="rId54" Type="http://schemas.openxmlformats.org/officeDocument/2006/relationships/image" Target="../media/image193.png"/><Relationship Id="rId62" Type="http://schemas.openxmlformats.org/officeDocument/2006/relationships/image" Target="../media/image197.png"/><Relationship Id="rId70" Type="http://schemas.openxmlformats.org/officeDocument/2006/relationships/image" Target="../media/image201.png"/><Relationship Id="rId75" Type="http://schemas.openxmlformats.org/officeDocument/2006/relationships/customXml" Target="../ink/ink282.xml"/><Relationship Id="rId83" Type="http://schemas.openxmlformats.org/officeDocument/2006/relationships/customXml" Target="../ink/ink286.xml"/><Relationship Id="rId88" Type="http://schemas.openxmlformats.org/officeDocument/2006/relationships/customXml" Target="../ink/ink289.xml"/><Relationship Id="rId1" Type="http://schemas.openxmlformats.org/officeDocument/2006/relationships/slideLayout" Target="../slideLayouts/slideLayout2.xml"/><Relationship Id="rId6" Type="http://schemas.openxmlformats.org/officeDocument/2006/relationships/image" Target="../media/image1691.png"/><Relationship Id="rId15" Type="http://schemas.openxmlformats.org/officeDocument/2006/relationships/customXml" Target="../ink/ink252.xml"/><Relationship Id="rId23" Type="http://schemas.openxmlformats.org/officeDocument/2006/relationships/customXml" Target="../ink/ink256.xml"/><Relationship Id="rId28" Type="http://schemas.openxmlformats.org/officeDocument/2006/relationships/image" Target="../media/image180.png"/><Relationship Id="rId36" Type="http://schemas.openxmlformats.org/officeDocument/2006/relationships/image" Target="../media/image184.png"/><Relationship Id="rId49" Type="http://schemas.openxmlformats.org/officeDocument/2006/relationships/customXml" Target="../ink/ink269.xml"/><Relationship Id="rId57" Type="http://schemas.openxmlformats.org/officeDocument/2006/relationships/customXml" Target="../ink/ink273.xml"/><Relationship Id="rId10" Type="http://schemas.openxmlformats.org/officeDocument/2006/relationships/image" Target="../media/image1710.png"/><Relationship Id="rId31" Type="http://schemas.openxmlformats.org/officeDocument/2006/relationships/customXml" Target="../ink/ink260.xml"/><Relationship Id="rId44" Type="http://schemas.openxmlformats.org/officeDocument/2006/relationships/image" Target="../media/image188.png"/><Relationship Id="rId52" Type="http://schemas.openxmlformats.org/officeDocument/2006/relationships/image" Target="../media/image192.png"/><Relationship Id="rId60" Type="http://schemas.openxmlformats.org/officeDocument/2006/relationships/image" Target="../media/image196.png"/><Relationship Id="rId65" Type="http://schemas.openxmlformats.org/officeDocument/2006/relationships/customXml" Target="../ink/ink277.xml"/><Relationship Id="rId73" Type="http://schemas.openxmlformats.org/officeDocument/2006/relationships/customXml" Target="../ink/ink281.xml"/><Relationship Id="rId78" Type="http://schemas.openxmlformats.org/officeDocument/2006/relationships/image" Target="../media/image205.png"/><Relationship Id="rId81" Type="http://schemas.openxmlformats.org/officeDocument/2006/relationships/customXml" Target="../ink/ink285.xml"/><Relationship Id="rId86" Type="http://schemas.openxmlformats.org/officeDocument/2006/relationships/customXml" Target="../ink/ink288.xml"/><Relationship Id="rId4" Type="http://schemas.openxmlformats.org/officeDocument/2006/relationships/image" Target="../media/image1681.png"/><Relationship Id="rId9" Type="http://schemas.openxmlformats.org/officeDocument/2006/relationships/customXml" Target="../ink/ink249.xml"/><Relationship Id="rId13" Type="http://schemas.openxmlformats.org/officeDocument/2006/relationships/customXml" Target="../ink/ink251.xml"/><Relationship Id="rId18" Type="http://schemas.openxmlformats.org/officeDocument/2006/relationships/image" Target="../media/image1750.png"/><Relationship Id="rId39" Type="http://schemas.openxmlformats.org/officeDocument/2006/relationships/customXml" Target="../ink/ink264.xml"/><Relationship Id="rId34" Type="http://schemas.openxmlformats.org/officeDocument/2006/relationships/image" Target="../media/image183.png"/><Relationship Id="rId50" Type="http://schemas.openxmlformats.org/officeDocument/2006/relationships/image" Target="../media/image191.png"/><Relationship Id="rId55" Type="http://schemas.openxmlformats.org/officeDocument/2006/relationships/customXml" Target="../ink/ink272.xml"/><Relationship Id="rId76" Type="http://schemas.openxmlformats.org/officeDocument/2006/relationships/image" Target="../media/image204.png"/><Relationship Id="rId7" Type="http://schemas.openxmlformats.org/officeDocument/2006/relationships/customXml" Target="../ink/ink248.xml"/><Relationship Id="rId71" Type="http://schemas.openxmlformats.org/officeDocument/2006/relationships/customXml" Target="../ink/ink280.xml"/><Relationship Id="rId2" Type="http://schemas.openxmlformats.org/officeDocument/2006/relationships/image" Target="../media/image148.png"/><Relationship Id="rId29" Type="http://schemas.openxmlformats.org/officeDocument/2006/relationships/customXml" Target="../ink/ink259.xml"/><Relationship Id="rId24" Type="http://schemas.openxmlformats.org/officeDocument/2006/relationships/image" Target="../media/image1780.png"/><Relationship Id="rId40" Type="http://schemas.openxmlformats.org/officeDocument/2006/relationships/image" Target="../media/image186.png"/><Relationship Id="rId45" Type="http://schemas.openxmlformats.org/officeDocument/2006/relationships/customXml" Target="../ink/ink267.xml"/><Relationship Id="rId66" Type="http://schemas.openxmlformats.org/officeDocument/2006/relationships/image" Target="../media/image199.png"/><Relationship Id="rId87" Type="http://schemas.openxmlformats.org/officeDocument/2006/relationships/image" Target="../media/image209.png"/><Relationship Id="rId61" Type="http://schemas.openxmlformats.org/officeDocument/2006/relationships/customXml" Target="../ink/ink275.xml"/><Relationship Id="rId82" Type="http://schemas.openxmlformats.org/officeDocument/2006/relationships/image" Target="../media/image207.png"/><Relationship Id="rId19" Type="http://schemas.openxmlformats.org/officeDocument/2006/relationships/customXml" Target="../ink/ink254.xml"/></Relationships>
</file>

<file path=ppt/slides/_rels/slide27.xml.rels><?xml version="1.0" encoding="UTF-8" standalone="yes"?>
<Relationships xmlns="http://schemas.openxmlformats.org/package/2006/relationships"><Relationship Id="rId26" Type="http://schemas.openxmlformats.org/officeDocument/2006/relationships/image" Target="../media/image223.png"/><Relationship Id="rId117" Type="http://schemas.openxmlformats.org/officeDocument/2006/relationships/customXml" Target="../ink/ink347.xml"/><Relationship Id="rId21" Type="http://schemas.openxmlformats.org/officeDocument/2006/relationships/customXml" Target="../ink/ink299.xml"/><Relationship Id="rId42" Type="http://schemas.openxmlformats.org/officeDocument/2006/relationships/image" Target="../media/image251.png"/><Relationship Id="rId47" Type="http://schemas.openxmlformats.org/officeDocument/2006/relationships/customXml" Target="../ink/ink312.xml"/><Relationship Id="rId63" Type="http://schemas.openxmlformats.org/officeDocument/2006/relationships/customXml" Target="../ink/ink320.xml"/><Relationship Id="rId68" Type="http://schemas.openxmlformats.org/officeDocument/2006/relationships/image" Target="../media/image264.png"/><Relationship Id="rId84" Type="http://schemas.openxmlformats.org/officeDocument/2006/relationships/image" Target="../media/image272.png"/><Relationship Id="rId89" Type="http://schemas.openxmlformats.org/officeDocument/2006/relationships/customXml" Target="../ink/ink333.xml"/><Relationship Id="rId112" Type="http://schemas.openxmlformats.org/officeDocument/2006/relationships/image" Target="../media/image286.png"/><Relationship Id="rId16" Type="http://schemas.openxmlformats.org/officeDocument/2006/relationships/image" Target="../media/image218.png"/><Relationship Id="rId107" Type="http://schemas.openxmlformats.org/officeDocument/2006/relationships/customXml" Target="../ink/ink342.xml"/><Relationship Id="rId11" Type="http://schemas.openxmlformats.org/officeDocument/2006/relationships/customXml" Target="../ink/ink294.xml"/><Relationship Id="rId32" Type="http://schemas.openxmlformats.org/officeDocument/2006/relationships/image" Target="../media/image247.png"/><Relationship Id="rId37" Type="http://schemas.openxmlformats.org/officeDocument/2006/relationships/customXml" Target="../ink/ink307.xml"/><Relationship Id="rId53" Type="http://schemas.openxmlformats.org/officeDocument/2006/relationships/customXml" Target="../ink/ink315.xml"/><Relationship Id="rId58" Type="http://schemas.openxmlformats.org/officeDocument/2006/relationships/image" Target="../media/image259.png"/><Relationship Id="rId74" Type="http://schemas.openxmlformats.org/officeDocument/2006/relationships/image" Target="../media/image267.png"/><Relationship Id="rId79" Type="http://schemas.openxmlformats.org/officeDocument/2006/relationships/customXml" Target="../ink/ink328.xml"/><Relationship Id="rId102" Type="http://schemas.openxmlformats.org/officeDocument/2006/relationships/image" Target="../media/image281.png"/><Relationship Id="rId123" Type="http://schemas.openxmlformats.org/officeDocument/2006/relationships/customXml" Target="../ink/ink350.xml"/><Relationship Id="rId128" Type="http://schemas.openxmlformats.org/officeDocument/2006/relationships/image" Target="../media/image294.png"/><Relationship Id="rId5" Type="http://schemas.openxmlformats.org/officeDocument/2006/relationships/customXml" Target="../ink/ink291.xml"/><Relationship Id="rId90" Type="http://schemas.openxmlformats.org/officeDocument/2006/relationships/image" Target="../media/image275.png"/><Relationship Id="rId95" Type="http://schemas.openxmlformats.org/officeDocument/2006/relationships/customXml" Target="../ink/ink336.xml"/><Relationship Id="rId22" Type="http://schemas.openxmlformats.org/officeDocument/2006/relationships/image" Target="../media/image221.png"/><Relationship Id="rId27" Type="http://schemas.openxmlformats.org/officeDocument/2006/relationships/customXml" Target="../ink/ink302.xml"/><Relationship Id="rId43" Type="http://schemas.openxmlformats.org/officeDocument/2006/relationships/customXml" Target="../ink/ink310.xml"/><Relationship Id="rId48" Type="http://schemas.openxmlformats.org/officeDocument/2006/relationships/image" Target="../media/image254.png"/><Relationship Id="rId64" Type="http://schemas.openxmlformats.org/officeDocument/2006/relationships/image" Target="../media/image262.png"/><Relationship Id="rId69" Type="http://schemas.openxmlformats.org/officeDocument/2006/relationships/customXml" Target="../ink/ink323.xml"/><Relationship Id="rId113" Type="http://schemas.openxmlformats.org/officeDocument/2006/relationships/customXml" Target="../ink/ink345.xml"/><Relationship Id="rId118" Type="http://schemas.openxmlformats.org/officeDocument/2006/relationships/image" Target="../media/image289.png"/><Relationship Id="rId80" Type="http://schemas.openxmlformats.org/officeDocument/2006/relationships/image" Target="../media/image270.png"/><Relationship Id="rId85" Type="http://schemas.openxmlformats.org/officeDocument/2006/relationships/customXml" Target="../ink/ink331.xml"/><Relationship Id="rId12" Type="http://schemas.openxmlformats.org/officeDocument/2006/relationships/image" Target="../media/image216.png"/><Relationship Id="rId17" Type="http://schemas.openxmlformats.org/officeDocument/2006/relationships/customXml" Target="../ink/ink297.xml"/><Relationship Id="rId33" Type="http://schemas.openxmlformats.org/officeDocument/2006/relationships/customXml" Target="../ink/ink305.xml"/><Relationship Id="rId38" Type="http://schemas.openxmlformats.org/officeDocument/2006/relationships/image" Target="../media/image250.png"/><Relationship Id="rId59" Type="http://schemas.openxmlformats.org/officeDocument/2006/relationships/customXml" Target="../ink/ink318.xml"/><Relationship Id="rId103" Type="http://schemas.openxmlformats.org/officeDocument/2006/relationships/customXml" Target="../ink/ink340.xml"/><Relationship Id="rId108" Type="http://schemas.openxmlformats.org/officeDocument/2006/relationships/image" Target="../media/image284.png"/><Relationship Id="rId124" Type="http://schemas.openxmlformats.org/officeDocument/2006/relationships/image" Target="../media/image292.png"/><Relationship Id="rId54" Type="http://schemas.openxmlformats.org/officeDocument/2006/relationships/image" Target="../media/image257.png"/><Relationship Id="rId70" Type="http://schemas.openxmlformats.org/officeDocument/2006/relationships/image" Target="../media/image265.png"/><Relationship Id="rId75" Type="http://schemas.openxmlformats.org/officeDocument/2006/relationships/customXml" Target="../ink/ink326.xml"/><Relationship Id="rId91" Type="http://schemas.openxmlformats.org/officeDocument/2006/relationships/customXml" Target="../ink/ink334.xml"/><Relationship Id="rId96"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13.png"/><Relationship Id="rId23" Type="http://schemas.openxmlformats.org/officeDocument/2006/relationships/customXml" Target="../ink/ink300.xml"/><Relationship Id="rId28" Type="http://schemas.openxmlformats.org/officeDocument/2006/relationships/image" Target="../media/image224.png"/><Relationship Id="rId49" Type="http://schemas.openxmlformats.org/officeDocument/2006/relationships/customXml" Target="../ink/ink313.xml"/><Relationship Id="rId114" Type="http://schemas.openxmlformats.org/officeDocument/2006/relationships/image" Target="../media/image287.png"/><Relationship Id="rId119" Type="http://schemas.openxmlformats.org/officeDocument/2006/relationships/customXml" Target="../ink/ink348.xml"/><Relationship Id="rId44" Type="http://schemas.openxmlformats.org/officeDocument/2006/relationships/image" Target="../media/image252.png"/><Relationship Id="rId60" Type="http://schemas.openxmlformats.org/officeDocument/2006/relationships/image" Target="../media/image260.png"/><Relationship Id="rId65" Type="http://schemas.openxmlformats.org/officeDocument/2006/relationships/customXml" Target="../ink/ink321.xml"/><Relationship Id="rId81" Type="http://schemas.openxmlformats.org/officeDocument/2006/relationships/customXml" Target="../ink/ink329.xml"/><Relationship Id="rId86" Type="http://schemas.openxmlformats.org/officeDocument/2006/relationships/image" Target="../media/image273.png"/><Relationship Id="rId13" Type="http://schemas.openxmlformats.org/officeDocument/2006/relationships/customXml" Target="../ink/ink295.xml"/><Relationship Id="rId18" Type="http://schemas.openxmlformats.org/officeDocument/2006/relationships/image" Target="../media/image219.png"/><Relationship Id="rId39" Type="http://schemas.openxmlformats.org/officeDocument/2006/relationships/customXml" Target="../ink/ink308.xml"/><Relationship Id="rId109" Type="http://schemas.openxmlformats.org/officeDocument/2006/relationships/customXml" Target="../ink/ink343.xml"/><Relationship Id="rId34" Type="http://schemas.openxmlformats.org/officeDocument/2006/relationships/image" Target="../media/image248.png"/><Relationship Id="rId50" Type="http://schemas.openxmlformats.org/officeDocument/2006/relationships/image" Target="../media/image255.png"/><Relationship Id="rId55" Type="http://schemas.openxmlformats.org/officeDocument/2006/relationships/customXml" Target="../ink/ink316.xml"/><Relationship Id="rId76" Type="http://schemas.openxmlformats.org/officeDocument/2006/relationships/image" Target="../media/image268.png"/><Relationship Id="rId97" Type="http://schemas.openxmlformats.org/officeDocument/2006/relationships/customXml" Target="../ink/ink337.xml"/><Relationship Id="rId104" Type="http://schemas.openxmlformats.org/officeDocument/2006/relationships/image" Target="../media/image282.png"/><Relationship Id="rId120" Type="http://schemas.openxmlformats.org/officeDocument/2006/relationships/image" Target="../media/image290.png"/><Relationship Id="rId125" Type="http://schemas.openxmlformats.org/officeDocument/2006/relationships/customXml" Target="../ink/ink351.xml"/><Relationship Id="rId7" Type="http://schemas.openxmlformats.org/officeDocument/2006/relationships/customXml" Target="../ink/ink292.xml"/><Relationship Id="rId71" Type="http://schemas.openxmlformats.org/officeDocument/2006/relationships/customXml" Target="../ink/ink324.xml"/><Relationship Id="rId92" Type="http://schemas.openxmlformats.org/officeDocument/2006/relationships/image" Target="../media/image276.png"/><Relationship Id="rId2" Type="http://schemas.openxmlformats.org/officeDocument/2006/relationships/image" Target="../media/image149.png"/><Relationship Id="rId29" Type="http://schemas.openxmlformats.org/officeDocument/2006/relationships/customXml" Target="../ink/ink303.xml"/><Relationship Id="rId24" Type="http://schemas.openxmlformats.org/officeDocument/2006/relationships/image" Target="../media/image222.png"/><Relationship Id="rId40" Type="http://schemas.openxmlformats.org/officeDocument/2006/relationships/image" Target="../media/image199.png"/><Relationship Id="rId45" Type="http://schemas.openxmlformats.org/officeDocument/2006/relationships/customXml" Target="../ink/ink311.xml"/><Relationship Id="rId66" Type="http://schemas.openxmlformats.org/officeDocument/2006/relationships/image" Target="../media/image263.png"/><Relationship Id="rId87" Type="http://schemas.openxmlformats.org/officeDocument/2006/relationships/customXml" Target="../ink/ink332.xml"/><Relationship Id="rId110" Type="http://schemas.openxmlformats.org/officeDocument/2006/relationships/image" Target="../media/image285.png"/><Relationship Id="rId115" Type="http://schemas.openxmlformats.org/officeDocument/2006/relationships/customXml" Target="../ink/ink346.xml"/><Relationship Id="rId61" Type="http://schemas.openxmlformats.org/officeDocument/2006/relationships/customXml" Target="../ink/ink319.xml"/><Relationship Id="rId82" Type="http://schemas.openxmlformats.org/officeDocument/2006/relationships/image" Target="../media/image271.png"/><Relationship Id="rId19" Type="http://schemas.openxmlformats.org/officeDocument/2006/relationships/customXml" Target="../ink/ink298.xml"/><Relationship Id="rId14" Type="http://schemas.openxmlformats.org/officeDocument/2006/relationships/image" Target="../media/image217.png"/><Relationship Id="rId30" Type="http://schemas.openxmlformats.org/officeDocument/2006/relationships/image" Target="../media/image246.png"/><Relationship Id="rId35" Type="http://schemas.openxmlformats.org/officeDocument/2006/relationships/customXml" Target="../ink/ink306.xml"/><Relationship Id="rId56" Type="http://schemas.openxmlformats.org/officeDocument/2006/relationships/image" Target="../media/image258.png"/><Relationship Id="rId77" Type="http://schemas.openxmlformats.org/officeDocument/2006/relationships/customXml" Target="../ink/ink327.xml"/><Relationship Id="rId100" Type="http://schemas.openxmlformats.org/officeDocument/2006/relationships/image" Target="../media/image280.png"/><Relationship Id="rId105" Type="http://schemas.openxmlformats.org/officeDocument/2006/relationships/customXml" Target="../ink/ink341.xml"/><Relationship Id="rId126" Type="http://schemas.openxmlformats.org/officeDocument/2006/relationships/image" Target="../media/image293.png"/><Relationship Id="rId8" Type="http://schemas.openxmlformats.org/officeDocument/2006/relationships/image" Target="../media/image214.png"/><Relationship Id="rId51" Type="http://schemas.openxmlformats.org/officeDocument/2006/relationships/customXml" Target="../ink/ink314.xml"/><Relationship Id="rId72" Type="http://schemas.openxmlformats.org/officeDocument/2006/relationships/image" Target="../media/image266.png"/><Relationship Id="rId93" Type="http://schemas.openxmlformats.org/officeDocument/2006/relationships/customXml" Target="../ink/ink335.xml"/><Relationship Id="rId98" Type="http://schemas.openxmlformats.org/officeDocument/2006/relationships/image" Target="../media/image279.png"/><Relationship Id="rId121" Type="http://schemas.openxmlformats.org/officeDocument/2006/relationships/customXml" Target="../ink/ink349.xml"/><Relationship Id="rId3" Type="http://schemas.openxmlformats.org/officeDocument/2006/relationships/customXml" Target="../ink/ink290.xml"/><Relationship Id="rId25" Type="http://schemas.openxmlformats.org/officeDocument/2006/relationships/customXml" Target="../ink/ink301.xml"/><Relationship Id="rId46" Type="http://schemas.openxmlformats.org/officeDocument/2006/relationships/image" Target="../media/image253.png"/><Relationship Id="rId67" Type="http://schemas.openxmlformats.org/officeDocument/2006/relationships/customXml" Target="../ink/ink322.xml"/><Relationship Id="rId116" Type="http://schemas.openxmlformats.org/officeDocument/2006/relationships/image" Target="../media/image288.png"/><Relationship Id="rId20" Type="http://schemas.openxmlformats.org/officeDocument/2006/relationships/image" Target="../media/image220.png"/><Relationship Id="rId41" Type="http://schemas.openxmlformats.org/officeDocument/2006/relationships/customXml" Target="../ink/ink309.xml"/><Relationship Id="rId62" Type="http://schemas.openxmlformats.org/officeDocument/2006/relationships/image" Target="../media/image261.png"/><Relationship Id="rId83" Type="http://schemas.openxmlformats.org/officeDocument/2006/relationships/customXml" Target="../ink/ink330.xml"/><Relationship Id="rId88" Type="http://schemas.openxmlformats.org/officeDocument/2006/relationships/image" Target="../media/image274.png"/><Relationship Id="rId111" Type="http://schemas.openxmlformats.org/officeDocument/2006/relationships/customXml" Target="../ink/ink344.xml"/><Relationship Id="rId15" Type="http://schemas.openxmlformats.org/officeDocument/2006/relationships/customXml" Target="../ink/ink296.xml"/><Relationship Id="rId36" Type="http://schemas.openxmlformats.org/officeDocument/2006/relationships/image" Target="../media/image249.png"/><Relationship Id="rId57" Type="http://schemas.openxmlformats.org/officeDocument/2006/relationships/customXml" Target="../ink/ink317.xml"/><Relationship Id="rId106" Type="http://schemas.openxmlformats.org/officeDocument/2006/relationships/image" Target="../media/image283.png"/><Relationship Id="rId127" Type="http://schemas.openxmlformats.org/officeDocument/2006/relationships/customXml" Target="../ink/ink352.xml"/><Relationship Id="rId10" Type="http://schemas.openxmlformats.org/officeDocument/2006/relationships/image" Target="../media/image215.png"/><Relationship Id="rId31" Type="http://schemas.openxmlformats.org/officeDocument/2006/relationships/customXml" Target="../ink/ink304.xml"/><Relationship Id="rId52" Type="http://schemas.openxmlformats.org/officeDocument/2006/relationships/image" Target="../media/image256.png"/><Relationship Id="rId73" Type="http://schemas.openxmlformats.org/officeDocument/2006/relationships/customXml" Target="../ink/ink325.xml"/><Relationship Id="rId78" Type="http://schemas.openxmlformats.org/officeDocument/2006/relationships/image" Target="../media/image269.png"/><Relationship Id="rId94" Type="http://schemas.openxmlformats.org/officeDocument/2006/relationships/image" Target="../media/image277.png"/><Relationship Id="rId99" Type="http://schemas.openxmlformats.org/officeDocument/2006/relationships/customXml" Target="../ink/ink338.xml"/><Relationship Id="rId101" Type="http://schemas.openxmlformats.org/officeDocument/2006/relationships/customXml" Target="../ink/ink339.xml"/><Relationship Id="rId122" Type="http://schemas.openxmlformats.org/officeDocument/2006/relationships/image" Target="../media/image291.png"/><Relationship Id="rId4" Type="http://schemas.openxmlformats.org/officeDocument/2006/relationships/image" Target="../media/image2120.png"/><Relationship Id="rId9" Type="http://schemas.openxmlformats.org/officeDocument/2006/relationships/customXml" Target="../ink/ink293.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image" Target="../media/image61.png"/><Relationship Id="rId21" Type="http://schemas.openxmlformats.org/officeDocument/2006/relationships/image" Target="../media/image13.png"/><Relationship Id="rId42" Type="http://schemas.openxmlformats.org/officeDocument/2006/relationships/customXml" Target="../ink/ink20.xml"/><Relationship Id="rId63" Type="http://schemas.openxmlformats.org/officeDocument/2006/relationships/image" Target="../media/image34.png"/><Relationship Id="rId84" Type="http://schemas.openxmlformats.org/officeDocument/2006/relationships/customXml" Target="../ink/ink41.xml"/><Relationship Id="rId138" Type="http://schemas.openxmlformats.org/officeDocument/2006/relationships/customXml" Target="../ink/ink68.xml"/><Relationship Id="rId159" Type="http://schemas.openxmlformats.org/officeDocument/2006/relationships/image" Target="../media/image82.png"/><Relationship Id="rId170" Type="http://schemas.openxmlformats.org/officeDocument/2006/relationships/customXml" Target="../ink/ink84.xml"/><Relationship Id="rId191" Type="http://schemas.openxmlformats.org/officeDocument/2006/relationships/image" Target="../media/image98.png"/><Relationship Id="rId205" Type="http://schemas.openxmlformats.org/officeDocument/2006/relationships/image" Target="../media/image105.png"/><Relationship Id="rId226" Type="http://schemas.openxmlformats.org/officeDocument/2006/relationships/customXml" Target="../ink/ink112.xml"/><Relationship Id="rId107" Type="http://schemas.openxmlformats.org/officeDocument/2006/relationships/image" Target="../media/image56.png"/><Relationship Id="rId11" Type="http://schemas.openxmlformats.org/officeDocument/2006/relationships/image" Target="../media/image8.png"/><Relationship Id="rId32" Type="http://schemas.openxmlformats.org/officeDocument/2006/relationships/customXml" Target="../ink/ink15.xml"/><Relationship Id="rId53" Type="http://schemas.openxmlformats.org/officeDocument/2006/relationships/image" Target="../media/image29.png"/><Relationship Id="rId74" Type="http://schemas.openxmlformats.org/officeDocument/2006/relationships/customXml" Target="../ink/ink36.xml"/><Relationship Id="rId128" Type="http://schemas.openxmlformats.org/officeDocument/2006/relationships/customXml" Target="../ink/ink63.xml"/><Relationship Id="rId149" Type="http://schemas.openxmlformats.org/officeDocument/2006/relationships/image" Target="../media/image77.png"/><Relationship Id="rId5" Type="http://schemas.openxmlformats.org/officeDocument/2006/relationships/image" Target="../media/image5100.png"/><Relationship Id="rId95" Type="http://schemas.openxmlformats.org/officeDocument/2006/relationships/image" Target="../media/image50.png"/><Relationship Id="rId160" Type="http://schemas.openxmlformats.org/officeDocument/2006/relationships/customXml" Target="../ink/ink79.xml"/><Relationship Id="rId181" Type="http://schemas.openxmlformats.org/officeDocument/2006/relationships/image" Target="../media/image93.png"/><Relationship Id="rId216" Type="http://schemas.openxmlformats.org/officeDocument/2006/relationships/customXml" Target="../ink/ink107.xml"/><Relationship Id="rId237" Type="http://schemas.openxmlformats.org/officeDocument/2006/relationships/image" Target="../media/image117.png"/><Relationship Id="rId22" Type="http://schemas.openxmlformats.org/officeDocument/2006/relationships/customXml" Target="../ink/ink10.xml"/><Relationship Id="rId43" Type="http://schemas.openxmlformats.org/officeDocument/2006/relationships/image" Target="../media/image24.png"/><Relationship Id="rId64" Type="http://schemas.openxmlformats.org/officeDocument/2006/relationships/customXml" Target="../ink/ink31.xml"/><Relationship Id="rId118" Type="http://schemas.openxmlformats.org/officeDocument/2006/relationships/customXml" Target="../ink/ink58.xml"/><Relationship Id="rId139" Type="http://schemas.openxmlformats.org/officeDocument/2006/relationships/image" Target="../media/image72.png"/><Relationship Id="rId85" Type="http://schemas.openxmlformats.org/officeDocument/2006/relationships/image" Target="../media/image45.png"/><Relationship Id="rId150" Type="http://schemas.openxmlformats.org/officeDocument/2006/relationships/customXml" Target="../ink/ink74.xml"/><Relationship Id="rId171" Type="http://schemas.openxmlformats.org/officeDocument/2006/relationships/image" Target="../media/image88.png"/><Relationship Id="rId192" Type="http://schemas.openxmlformats.org/officeDocument/2006/relationships/customXml" Target="../ink/ink95.xml"/><Relationship Id="rId206" Type="http://schemas.openxmlformats.org/officeDocument/2006/relationships/customXml" Target="../ink/ink102.xml"/><Relationship Id="rId227" Type="http://schemas.openxmlformats.org/officeDocument/2006/relationships/image" Target="../media/image116.png"/><Relationship Id="rId12" Type="http://schemas.openxmlformats.org/officeDocument/2006/relationships/customXml" Target="../ink/ink5.xml"/><Relationship Id="rId33" Type="http://schemas.openxmlformats.org/officeDocument/2006/relationships/image" Target="../media/image19.png"/><Relationship Id="rId108" Type="http://schemas.openxmlformats.org/officeDocument/2006/relationships/customXml" Target="../ink/ink53.xml"/><Relationship Id="rId129" Type="http://schemas.openxmlformats.org/officeDocument/2006/relationships/image" Target="../media/image67.png"/><Relationship Id="rId54" Type="http://schemas.openxmlformats.org/officeDocument/2006/relationships/customXml" Target="../ink/ink26.xml"/><Relationship Id="rId75" Type="http://schemas.openxmlformats.org/officeDocument/2006/relationships/image" Target="../media/image40.png"/><Relationship Id="rId96" Type="http://schemas.openxmlformats.org/officeDocument/2006/relationships/customXml" Target="../ink/ink47.xml"/><Relationship Id="rId140" Type="http://schemas.openxmlformats.org/officeDocument/2006/relationships/customXml" Target="../ink/ink69.xml"/><Relationship Id="rId161" Type="http://schemas.openxmlformats.org/officeDocument/2006/relationships/image" Target="../media/image83.png"/><Relationship Id="rId182" Type="http://schemas.openxmlformats.org/officeDocument/2006/relationships/customXml" Target="../ink/ink90.xml"/><Relationship Id="rId217" Type="http://schemas.openxmlformats.org/officeDocument/2006/relationships/image" Target="../media/image111.png"/><Relationship Id="rId6" Type="http://schemas.openxmlformats.org/officeDocument/2006/relationships/customXml" Target="../ink/ink2.xml"/><Relationship Id="rId23" Type="http://schemas.openxmlformats.org/officeDocument/2006/relationships/image" Target="../media/image310.png"/><Relationship Id="rId119" Type="http://schemas.openxmlformats.org/officeDocument/2006/relationships/image" Target="../media/image62.png"/><Relationship Id="rId44" Type="http://schemas.openxmlformats.org/officeDocument/2006/relationships/customXml" Target="../ink/ink21.xml"/><Relationship Id="rId65" Type="http://schemas.openxmlformats.org/officeDocument/2006/relationships/image" Target="../media/image35.png"/><Relationship Id="rId86" Type="http://schemas.openxmlformats.org/officeDocument/2006/relationships/customXml" Target="../ink/ink42.xml"/><Relationship Id="rId130" Type="http://schemas.openxmlformats.org/officeDocument/2006/relationships/customXml" Target="../ink/ink64.xml"/><Relationship Id="rId151" Type="http://schemas.openxmlformats.org/officeDocument/2006/relationships/image" Target="../media/image78.png"/><Relationship Id="rId172" Type="http://schemas.openxmlformats.org/officeDocument/2006/relationships/customXml" Target="../ink/ink85.xml"/><Relationship Id="rId193" Type="http://schemas.openxmlformats.org/officeDocument/2006/relationships/image" Target="../media/image99.png"/><Relationship Id="rId207" Type="http://schemas.openxmlformats.org/officeDocument/2006/relationships/image" Target="../media/image106.png"/><Relationship Id="rId228" Type="http://schemas.openxmlformats.org/officeDocument/2006/relationships/customXml" Target="../ink/ink113.xml"/><Relationship Id="rId13" Type="http://schemas.openxmlformats.org/officeDocument/2006/relationships/image" Target="../media/image9.png"/><Relationship Id="rId109" Type="http://schemas.openxmlformats.org/officeDocument/2006/relationships/image" Target="../media/image57.png"/><Relationship Id="rId34" Type="http://schemas.openxmlformats.org/officeDocument/2006/relationships/customXml" Target="../ink/ink16.xml"/><Relationship Id="rId55" Type="http://schemas.openxmlformats.org/officeDocument/2006/relationships/image" Target="../media/image30.png"/><Relationship Id="rId76" Type="http://schemas.openxmlformats.org/officeDocument/2006/relationships/customXml" Target="../ink/ink37.xml"/><Relationship Id="rId97" Type="http://schemas.openxmlformats.org/officeDocument/2006/relationships/image" Target="../media/image51.png"/><Relationship Id="rId120" Type="http://schemas.openxmlformats.org/officeDocument/2006/relationships/customXml" Target="../ink/ink59.xml"/><Relationship Id="rId141" Type="http://schemas.openxmlformats.org/officeDocument/2006/relationships/image" Target="../media/image73.png"/><Relationship Id="rId7" Type="http://schemas.openxmlformats.org/officeDocument/2006/relationships/image" Target="../media/image619.png"/><Relationship Id="rId162" Type="http://schemas.openxmlformats.org/officeDocument/2006/relationships/customXml" Target="../ink/ink80.xml"/><Relationship Id="rId183" Type="http://schemas.openxmlformats.org/officeDocument/2006/relationships/image" Target="../media/image94.png"/><Relationship Id="rId218" Type="http://schemas.openxmlformats.org/officeDocument/2006/relationships/customXml" Target="../ink/ink108.xml"/><Relationship Id="rId24" Type="http://schemas.openxmlformats.org/officeDocument/2006/relationships/customXml" Target="../ink/ink11.xml"/><Relationship Id="rId45" Type="http://schemas.openxmlformats.org/officeDocument/2006/relationships/image" Target="../media/image25.png"/><Relationship Id="rId66" Type="http://schemas.openxmlformats.org/officeDocument/2006/relationships/customXml" Target="../ink/ink32.xml"/><Relationship Id="rId87" Type="http://schemas.openxmlformats.org/officeDocument/2006/relationships/image" Target="../media/image46.png"/><Relationship Id="rId110" Type="http://schemas.openxmlformats.org/officeDocument/2006/relationships/customXml" Target="../ink/ink54.xml"/><Relationship Id="rId131" Type="http://schemas.openxmlformats.org/officeDocument/2006/relationships/image" Target="../media/image68.png"/><Relationship Id="rId152" Type="http://schemas.openxmlformats.org/officeDocument/2006/relationships/customXml" Target="../ink/ink75.xml"/><Relationship Id="rId173" Type="http://schemas.openxmlformats.org/officeDocument/2006/relationships/image" Target="../media/image89.png"/><Relationship Id="rId194" Type="http://schemas.openxmlformats.org/officeDocument/2006/relationships/customXml" Target="../ink/ink96.xml"/><Relationship Id="rId208" Type="http://schemas.openxmlformats.org/officeDocument/2006/relationships/customXml" Target="../ink/ink103.xml"/><Relationship Id="rId229" Type="http://schemas.openxmlformats.org/officeDocument/2006/relationships/image" Target="../media/image510.png"/><Relationship Id="rId14" Type="http://schemas.openxmlformats.org/officeDocument/2006/relationships/customXml" Target="../ink/ink6.xml"/><Relationship Id="rId35" Type="http://schemas.openxmlformats.org/officeDocument/2006/relationships/image" Target="../media/image20.png"/><Relationship Id="rId56" Type="http://schemas.openxmlformats.org/officeDocument/2006/relationships/customXml" Target="../ink/ink27.xml"/><Relationship Id="rId77" Type="http://schemas.openxmlformats.org/officeDocument/2006/relationships/image" Target="../media/image41.png"/><Relationship Id="rId100" Type="http://schemas.openxmlformats.org/officeDocument/2006/relationships/customXml" Target="../ink/ink49.xml"/><Relationship Id="rId8" Type="http://schemas.openxmlformats.org/officeDocument/2006/relationships/customXml" Target="../ink/ink3.xml"/><Relationship Id="rId98" Type="http://schemas.openxmlformats.org/officeDocument/2006/relationships/customXml" Target="../ink/ink48.xml"/><Relationship Id="rId121" Type="http://schemas.openxmlformats.org/officeDocument/2006/relationships/image" Target="../media/image63.png"/><Relationship Id="rId142" Type="http://schemas.openxmlformats.org/officeDocument/2006/relationships/customXml" Target="../ink/ink70.xml"/><Relationship Id="rId163" Type="http://schemas.openxmlformats.org/officeDocument/2006/relationships/image" Target="../media/image84.png"/><Relationship Id="rId184" Type="http://schemas.openxmlformats.org/officeDocument/2006/relationships/customXml" Target="../ink/ink91.xml"/><Relationship Id="rId219" Type="http://schemas.openxmlformats.org/officeDocument/2006/relationships/image" Target="../media/image112.png"/><Relationship Id="rId230" Type="http://schemas.openxmlformats.org/officeDocument/2006/relationships/customXml" Target="../ink/ink114.xml"/><Relationship Id="rId25" Type="http://schemas.openxmlformats.org/officeDocument/2006/relationships/image" Target="../media/image15.png"/><Relationship Id="rId46" Type="http://schemas.openxmlformats.org/officeDocument/2006/relationships/customXml" Target="../ink/ink22.xml"/><Relationship Id="rId67" Type="http://schemas.openxmlformats.org/officeDocument/2006/relationships/image" Target="../media/image36.png"/><Relationship Id="rId20" Type="http://schemas.openxmlformats.org/officeDocument/2006/relationships/customXml" Target="../ink/ink9.xml"/><Relationship Id="rId41" Type="http://schemas.openxmlformats.org/officeDocument/2006/relationships/image" Target="../media/image23.png"/><Relationship Id="rId62" Type="http://schemas.openxmlformats.org/officeDocument/2006/relationships/customXml" Target="../ink/ink30.xml"/><Relationship Id="rId83" Type="http://schemas.openxmlformats.org/officeDocument/2006/relationships/image" Target="../media/image44.png"/><Relationship Id="rId88" Type="http://schemas.openxmlformats.org/officeDocument/2006/relationships/customXml" Target="../ink/ink43.xml"/><Relationship Id="rId111" Type="http://schemas.openxmlformats.org/officeDocument/2006/relationships/image" Target="../media/image58.png"/><Relationship Id="rId132" Type="http://schemas.openxmlformats.org/officeDocument/2006/relationships/customXml" Target="../ink/ink65.xml"/><Relationship Id="rId153" Type="http://schemas.openxmlformats.org/officeDocument/2006/relationships/image" Target="../media/image79.png"/><Relationship Id="rId174" Type="http://schemas.openxmlformats.org/officeDocument/2006/relationships/customXml" Target="../ink/ink86.xml"/><Relationship Id="rId179" Type="http://schemas.openxmlformats.org/officeDocument/2006/relationships/image" Target="../media/image92.png"/><Relationship Id="rId195" Type="http://schemas.openxmlformats.org/officeDocument/2006/relationships/image" Target="../media/image100.png"/><Relationship Id="rId209" Type="http://schemas.openxmlformats.org/officeDocument/2006/relationships/image" Target="../media/image107.png"/><Relationship Id="rId190" Type="http://schemas.openxmlformats.org/officeDocument/2006/relationships/customXml" Target="../ink/ink94.xml"/><Relationship Id="rId204" Type="http://schemas.openxmlformats.org/officeDocument/2006/relationships/customXml" Target="../ink/ink101.xml"/><Relationship Id="rId220" Type="http://schemas.openxmlformats.org/officeDocument/2006/relationships/customXml" Target="../ink/ink109.xml"/><Relationship Id="rId225" Type="http://schemas.openxmlformats.org/officeDocument/2006/relationships/image" Target="../media/image115.png"/><Relationship Id="rId15" Type="http://schemas.openxmlformats.org/officeDocument/2006/relationships/image" Target="../media/image10.png"/><Relationship Id="rId36" Type="http://schemas.openxmlformats.org/officeDocument/2006/relationships/customXml" Target="../ink/ink17.xml"/><Relationship Id="rId57" Type="http://schemas.openxmlformats.org/officeDocument/2006/relationships/image" Target="../media/image31.png"/><Relationship Id="rId106" Type="http://schemas.openxmlformats.org/officeDocument/2006/relationships/customXml" Target="../ink/ink52.xml"/><Relationship Id="rId127" Type="http://schemas.openxmlformats.org/officeDocument/2006/relationships/image" Target="../media/image66.png"/><Relationship Id="rId10" Type="http://schemas.openxmlformats.org/officeDocument/2006/relationships/customXml" Target="../ink/ink4.xml"/><Relationship Id="rId31" Type="http://schemas.openxmlformats.org/officeDocument/2006/relationships/image" Target="../media/image410.png"/><Relationship Id="rId52" Type="http://schemas.openxmlformats.org/officeDocument/2006/relationships/customXml" Target="../ink/ink25.xml"/><Relationship Id="rId73" Type="http://schemas.openxmlformats.org/officeDocument/2006/relationships/image" Target="../media/image39.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52.png"/><Relationship Id="rId101" Type="http://schemas.openxmlformats.org/officeDocument/2006/relationships/image" Target="../media/image53.png"/><Relationship Id="rId122" Type="http://schemas.openxmlformats.org/officeDocument/2006/relationships/customXml" Target="../ink/ink60.xml"/><Relationship Id="rId143" Type="http://schemas.openxmlformats.org/officeDocument/2006/relationships/image" Target="../media/image74.png"/><Relationship Id="rId148" Type="http://schemas.openxmlformats.org/officeDocument/2006/relationships/customXml" Target="../ink/ink73.xml"/><Relationship Id="rId164" Type="http://schemas.openxmlformats.org/officeDocument/2006/relationships/customXml" Target="../ink/ink81.xml"/><Relationship Id="rId169" Type="http://schemas.openxmlformats.org/officeDocument/2006/relationships/image" Target="../media/image87.png"/><Relationship Id="rId185" Type="http://schemas.openxmlformats.org/officeDocument/2006/relationships/image" Target="../media/image95.png"/><Relationship Id="rId9" Type="http://schemas.openxmlformats.org/officeDocument/2006/relationships/image" Target="../media/image710.png"/><Relationship Id="rId180" Type="http://schemas.openxmlformats.org/officeDocument/2006/relationships/customXml" Target="../ink/ink89.xml"/><Relationship Id="rId210" Type="http://schemas.openxmlformats.org/officeDocument/2006/relationships/customXml" Target="../ink/ink104.xml"/><Relationship Id="rId215" Type="http://schemas.openxmlformats.org/officeDocument/2006/relationships/image" Target="../media/image110.png"/><Relationship Id="rId236" Type="http://schemas.openxmlformats.org/officeDocument/2006/relationships/customXml" Target="../ink/ink117.xml"/><Relationship Id="rId26" Type="http://schemas.openxmlformats.org/officeDocument/2006/relationships/customXml" Target="../ink/ink12.xml"/><Relationship Id="rId231" Type="http://schemas.openxmlformats.org/officeDocument/2006/relationships/image" Target="../media/image610.png"/><Relationship Id="rId47" Type="http://schemas.openxmlformats.org/officeDocument/2006/relationships/image" Target="../media/image26.png"/><Relationship Id="rId68" Type="http://schemas.openxmlformats.org/officeDocument/2006/relationships/customXml" Target="../ink/ink33.xml"/><Relationship Id="rId89" Type="http://schemas.openxmlformats.org/officeDocument/2006/relationships/image" Target="../media/image47.png"/><Relationship Id="rId112" Type="http://schemas.openxmlformats.org/officeDocument/2006/relationships/customXml" Target="../ink/ink55.xml"/><Relationship Id="rId133" Type="http://schemas.openxmlformats.org/officeDocument/2006/relationships/image" Target="../media/image69.png"/><Relationship Id="rId154" Type="http://schemas.openxmlformats.org/officeDocument/2006/relationships/customXml" Target="../ink/ink76.xml"/><Relationship Id="rId175" Type="http://schemas.openxmlformats.org/officeDocument/2006/relationships/image" Target="../media/image90.png"/><Relationship Id="rId196" Type="http://schemas.openxmlformats.org/officeDocument/2006/relationships/customXml" Target="../ink/ink97.xml"/><Relationship Id="rId200" Type="http://schemas.openxmlformats.org/officeDocument/2006/relationships/customXml" Target="../ink/ink99.xml"/><Relationship Id="rId16" Type="http://schemas.openxmlformats.org/officeDocument/2006/relationships/customXml" Target="../ink/ink7.xml"/><Relationship Id="rId221" Type="http://schemas.openxmlformats.org/officeDocument/2006/relationships/image" Target="../media/image113.png"/><Relationship Id="rId37" Type="http://schemas.openxmlformats.org/officeDocument/2006/relationships/image" Target="../media/image21.png"/><Relationship Id="rId58" Type="http://schemas.openxmlformats.org/officeDocument/2006/relationships/customXml" Target="../ink/ink28.xml"/><Relationship Id="rId79" Type="http://schemas.openxmlformats.org/officeDocument/2006/relationships/image" Target="../media/image42.png"/><Relationship Id="rId102" Type="http://schemas.openxmlformats.org/officeDocument/2006/relationships/customXml" Target="../ink/ink50.xml"/><Relationship Id="rId123" Type="http://schemas.openxmlformats.org/officeDocument/2006/relationships/image" Target="../media/image64.png"/><Relationship Id="rId144" Type="http://schemas.openxmlformats.org/officeDocument/2006/relationships/customXml" Target="../ink/ink71.xml"/><Relationship Id="rId90" Type="http://schemas.openxmlformats.org/officeDocument/2006/relationships/customXml" Target="../ink/ink44.xml"/><Relationship Id="rId165" Type="http://schemas.openxmlformats.org/officeDocument/2006/relationships/image" Target="../media/image85.png"/><Relationship Id="rId186" Type="http://schemas.openxmlformats.org/officeDocument/2006/relationships/customXml" Target="../ink/ink92.xml"/><Relationship Id="rId211" Type="http://schemas.openxmlformats.org/officeDocument/2006/relationships/image" Target="../media/image108.png"/><Relationship Id="rId232" Type="http://schemas.openxmlformats.org/officeDocument/2006/relationships/customXml" Target="../ink/ink115.xml"/><Relationship Id="rId27" Type="http://schemas.openxmlformats.org/officeDocument/2006/relationships/image" Target="../media/image16.png"/><Relationship Id="rId48" Type="http://schemas.openxmlformats.org/officeDocument/2006/relationships/customXml" Target="../ink/ink23.xml"/><Relationship Id="rId69" Type="http://schemas.openxmlformats.org/officeDocument/2006/relationships/image" Target="../media/image37.png"/><Relationship Id="rId113" Type="http://schemas.openxmlformats.org/officeDocument/2006/relationships/image" Target="../media/image59.png"/><Relationship Id="rId134" Type="http://schemas.openxmlformats.org/officeDocument/2006/relationships/customXml" Target="../ink/ink66.xml"/><Relationship Id="rId80" Type="http://schemas.openxmlformats.org/officeDocument/2006/relationships/customXml" Target="../ink/ink39.xml"/><Relationship Id="rId155" Type="http://schemas.openxmlformats.org/officeDocument/2006/relationships/image" Target="../media/image80.png"/><Relationship Id="rId176" Type="http://schemas.openxmlformats.org/officeDocument/2006/relationships/customXml" Target="../ink/ink87.xml"/><Relationship Id="rId197" Type="http://schemas.openxmlformats.org/officeDocument/2006/relationships/image" Target="../media/image101.png"/><Relationship Id="rId201" Type="http://schemas.openxmlformats.org/officeDocument/2006/relationships/image" Target="../media/image103.png"/><Relationship Id="rId222" Type="http://schemas.openxmlformats.org/officeDocument/2006/relationships/customXml" Target="../ink/ink110.xml"/><Relationship Id="rId17" Type="http://schemas.openxmlformats.org/officeDocument/2006/relationships/image" Target="../media/image11.png"/><Relationship Id="rId38" Type="http://schemas.openxmlformats.org/officeDocument/2006/relationships/customXml" Target="../ink/ink18.xml"/><Relationship Id="rId59" Type="http://schemas.openxmlformats.org/officeDocument/2006/relationships/image" Target="../media/image32.png"/><Relationship Id="rId103" Type="http://schemas.openxmlformats.org/officeDocument/2006/relationships/image" Target="../media/image54.png"/><Relationship Id="rId124" Type="http://schemas.openxmlformats.org/officeDocument/2006/relationships/customXml" Target="../ink/ink61.xml"/><Relationship Id="rId70" Type="http://schemas.openxmlformats.org/officeDocument/2006/relationships/customXml" Target="../ink/ink34.xml"/><Relationship Id="rId91" Type="http://schemas.openxmlformats.org/officeDocument/2006/relationships/image" Target="../media/image48.png"/><Relationship Id="rId145" Type="http://schemas.openxmlformats.org/officeDocument/2006/relationships/image" Target="../media/image75.png"/><Relationship Id="rId166" Type="http://schemas.openxmlformats.org/officeDocument/2006/relationships/customXml" Target="../ink/ink82.xml"/><Relationship Id="rId187" Type="http://schemas.openxmlformats.org/officeDocument/2006/relationships/image" Target="../media/image96.png"/><Relationship Id="rId1" Type="http://schemas.openxmlformats.org/officeDocument/2006/relationships/slideLayout" Target="../slideLayouts/slideLayout2.xml"/><Relationship Id="rId212" Type="http://schemas.openxmlformats.org/officeDocument/2006/relationships/customXml" Target="../ink/ink105.xml"/><Relationship Id="rId233" Type="http://schemas.openxmlformats.org/officeDocument/2006/relationships/image" Target="../media/image14.png"/><Relationship Id="rId28" Type="http://schemas.openxmlformats.org/officeDocument/2006/relationships/customXml" Target="../ink/ink13.xml"/><Relationship Id="rId49" Type="http://schemas.openxmlformats.org/officeDocument/2006/relationships/image" Target="../media/image27.png"/><Relationship Id="rId114" Type="http://schemas.openxmlformats.org/officeDocument/2006/relationships/customXml" Target="../ink/ink56.xml"/><Relationship Id="rId60" Type="http://schemas.openxmlformats.org/officeDocument/2006/relationships/customXml" Target="../ink/ink29.xml"/><Relationship Id="rId81" Type="http://schemas.openxmlformats.org/officeDocument/2006/relationships/image" Target="../media/image43.png"/><Relationship Id="rId135" Type="http://schemas.openxmlformats.org/officeDocument/2006/relationships/image" Target="../media/image70.png"/><Relationship Id="rId156" Type="http://schemas.openxmlformats.org/officeDocument/2006/relationships/customXml" Target="../ink/ink77.xml"/><Relationship Id="rId177" Type="http://schemas.openxmlformats.org/officeDocument/2006/relationships/image" Target="../media/image91.png"/><Relationship Id="rId198" Type="http://schemas.openxmlformats.org/officeDocument/2006/relationships/customXml" Target="../ink/ink98.xml"/><Relationship Id="rId202" Type="http://schemas.openxmlformats.org/officeDocument/2006/relationships/customXml" Target="../ink/ink100.xml"/><Relationship Id="rId223" Type="http://schemas.openxmlformats.org/officeDocument/2006/relationships/image" Target="../media/image114.png"/><Relationship Id="rId18" Type="http://schemas.openxmlformats.org/officeDocument/2006/relationships/customXml" Target="../ink/ink8.xml"/><Relationship Id="rId39" Type="http://schemas.openxmlformats.org/officeDocument/2006/relationships/image" Target="../media/image22.png"/><Relationship Id="rId50" Type="http://schemas.openxmlformats.org/officeDocument/2006/relationships/customXml" Target="../ink/ink24.xml"/><Relationship Id="rId104" Type="http://schemas.openxmlformats.org/officeDocument/2006/relationships/customXml" Target="../ink/ink51.xml"/><Relationship Id="rId125" Type="http://schemas.openxmlformats.org/officeDocument/2006/relationships/image" Target="../media/image65.png"/><Relationship Id="rId146" Type="http://schemas.openxmlformats.org/officeDocument/2006/relationships/customXml" Target="../ink/ink72.xml"/><Relationship Id="rId167" Type="http://schemas.openxmlformats.org/officeDocument/2006/relationships/image" Target="../media/image86.png"/><Relationship Id="rId188" Type="http://schemas.openxmlformats.org/officeDocument/2006/relationships/customXml" Target="../ink/ink93.xml"/><Relationship Id="rId71" Type="http://schemas.openxmlformats.org/officeDocument/2006/relationships/image" Target="../media/image38.png"/><Relationship Id="rId92" Type="http://schemas.openxmlformats.org/officeDocument/2006/relationships/customXml" Target="../ink/ink45.xml"/><Relationship Id="rId213" Type="http://schemas.openxmlformats.org/officeDocument/2006/relationships/image" Target="../media/image109.png"/><Relationship Id="rId234" Type="http://schemas.openxmlformats.org/officeDocument/2006/relationships/customXml" Target="../ink/ink116.xml"/><Relationship Id="rId2" Type="http://schemas.openxmlformats.org/officeDocument/2006/relationships/image" Target="../media/image3.png"/><Relationship Id="rId29" Type="http://schemas.openxmlformats.org/officeDocument/2006/relationships/image" Target="../media/image17.png"/><Relationship Id="rId40" Type="http://schemas.openxmlformats.org/officeDocument/2006/relationships/customXml" Target="../ink/ink19.xml"/><Relationship Id="rId115" Type="http://schemas.openxmlformats.org/officeDocument/2006/relationships/image" Target="../media/image60.png"/><Relationship Id="rId136" Type="http://schemas.openxmlformats.org/officeDocument/2006/relationships/customXml" Target="../ink/ink67.xml"/><Relationship Id="rId157" Type="http://schemas.openxmlformats.org/officeDocument/2006/relationships/image" Target="../media/image81.png"/><Relationship Id="rId178" Type="http://schemas.openxmlformats.org/officeDocument/2006/relationships/customXml" Target="../ink/ink88.xml"/><Relationship Id="rId61" Type="http://schemas.openxmlformats.org/officeDocument/2006/relationships/image" Target="../media/image33.png"/><Relationship Id="rId82" Type="http://schemas.openxmlformats.org/officeDocument/2006/relationships/customXml" Target="../ink/ink40.xml"/><Relationship Id="rId199" Type="http://schemas.openxmlformats.org/officeDocument/2006/relationships/image" Target="../media/image102.png"/><Relationship Id="rId203" Type="http://schemas.openxmlformats.org/officeDocument/2006/relationships/image" Target="../media/image104.png"/><Relationship Id="rId19" Type="http://schemas.openxmlformats.org/officeDocument/2006/relationships/image" Target="../media/image12.png"/><Relationship Id="rId224" Type="http://schemas.openxmlformats.org/officeDocument/2006/relationships/customXml" Target="../ink/ink111.xml"/><Relationship Id="rId30" Type="http://schemas.openxmlformats.org/officeDocument/2006/relationships/customXml" Target="../ink/ink14.xml"/><Relationship Id="rId105" Type="http://schemas.openxmlformats.org/officeDocument/2006/relationships/image" Target="../media/image55.png"/><Relationship Id="rId126" Type="http://schemas.openxmlformats.org/officeDocument/2006/relationships/customXml" Target="../ink/ink62.xml"/><Relationship Id="rId147" Type="http://schemas.openxmlformats.org/officeDocument/2006/relationships/image" Target="../media/image76.png"/><Relationship Id="rId168" Type="http://schemas.openxmlformats.org/officeDocument/2006/relationships/customXml" Target="../ink/ink83.xml"/><Relationship Id="rId51" Type="http://schemas.openxmlformats.org/officeDocument/2006/relationships/image" Target="../media/image28.png"/><Relationship Id="rId72" Type="http://schemas.openxmlformats.org/officeDocument/2006/relationships/customXml" Target="../ink/ink35.xml"/><Relationship Id="rId93" Type="http://schemas.openxmlformats.org/officeDocument/2006/relationships/image" Target="../media/image49.png"/><Relationship Id="rId189" Type="http://schemas.openxmlformats.org/officeDocument/2006/relationships/image" Target="../media/image97.png"/><Relationship Id="rId3" Type="http://schemas.openxmlformats.org/officeDocument/2006/relationships/customXml" Target="../ink/ink1.xml"/><Relationship Id="rId214" Type="http://schemas.openxmlformats.org/officeDocument/2006/relationships/customXml" Target="../ink/ink106.xml"/><Relationship Id="rId235" Type="http://schemas.openxmlformats.org/officeDocument/2006/relationships/image" Target="../media/image18.png"/><Relationship Id="rId116" Type="http://schemas.openxmlformats.org/officeDocument/2006/relationships/customXml" Target="../ink/ink57.xml"/><Relationship Id="rId137" Type="http://schemas.openxmlformats.org/officeDocument/2006/relationships/image" Target="../media/image71.png"/><Relationship Id="rId158" Type="http://schemas.openxmlformats.org/officeDocument/2006/relationships/customXml" Target="../ink/ink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524000" y="1371600"/>
            <a:ext cx="91440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46179" y="408087"/>
            <a:ext cx="10000743" cy="32316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CSET301 – AI-ML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Lecture 5 </a:t>
            </a:r>
            <a:r>
              <a:rPr kumimoji="0" lang="en-US" sz="4000" b="1"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Regularized Linear </a:t>
            </a:r>
            <a:r>
              <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Regression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advTm="2415"/>
    </mc:Choice>
    <mc:Fallback xmlns="">
      <p:transition advTm="24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1200329"/>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Regularization</a:t>
            </a:r>
            <a:r>
              <a:rPr lang="en-US" sz="2400" dirty="0">
                <a:solidFill>
                  <a:prstClr val="black"/>
                </a:solidFill>
                <a:latin typeface="Times New Roman" panose="02020603050405020304" pitchFamily="18" charset="0"/>
                <a:cs typeface="Times New Roman" panose="02020603050405020304" pitchFamily="18" charset="0"/>
              </a:rPr>
              <a:t> controls the model complexity by </a:t>
            </a:r>
            <a:r>
              <a:rPr lang="en-US" sz="2400" b="1" dirty="0">
                <a:solidFill>
                  <a:prstClr val="black"/>
                </a:solidFill>
                <a:latin typeface="Times New Roman" panose="02020603050405020304" pitchFamily="18" charset="0"/>
                <a:cs typeface="Times New Roman" panose="02020603050405020304" pitchFamily="18" charset="0"/>
              </a:rPr>
              <a:t>penalizing higher terms </a:t>
            </a:r>
            <a:r>
              <a:rPr lang="en-US" sz="2400" dirty="0">
                <a:solidFill>
                  <a:prstClr val="black"/>
                </a:solidFill>
                <a:latin typeface="Times New Roman" panose="02020603050405020304" pitchFamily="18" charset="0"/>
                <a:cs typeface="Times New Roman" panose="02020603050405020304" pitchFamily="18" charset="0"/>
              </a:rPr>
              <a:t>in the model. If a regularization term is added, the model tries to minimize both loss and complexity of model.</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52FEFD0A-282F-AF56-8891-4CB7208285FB}"/>
              </a:ext>
            </a:extLst>
          </p:cNvPr>
          <p:cNvPicPr>
            <a:picLocks noChangeAspect="1"/>
          </p:cNvPicPr>
          <p:nvPr/>
        </p:nvPicPr>
        <p:blipFill rotWithShape="1">
          <a:blip r:embed="rId2"/>
          <a:srcRect l="14877" t="26561" r="38033" b="63285"/>
          <a:stretch/>
        </p:blipFill>
        <p:spPr>
          <a:xfrm>
            <a:off x="1399946" y="3161069"/>
            <a:ext cx="9659790" cy="1171040"/>
          </a:xfrm>
          <a:prstGeom prst="rect">
            <a:avLst/>
          </a:prstGeom>
        </p:spPr>
      </p:pic>
    </p:spTree>
    <p:extLst>
      <p:ext uri="{BB962C8B-B14F-4D97-AF65-F5344CB8AC3E}">
        <p14:creationId xmlns:p14="http://schemas.microsoft.com/office/powerpoint/2010/main" val="3124623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 techniques</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4" y="1325563"/>
            <a:ext cx="11349695" cy="4893647"/>
          </a:xfrm>
          <a:prstGeom prst="rect">
            <a:avLst/>
          </a:prstGeom>
          <a:noFill/>
        </p:spPr>
        <p:txBody>
          <a:bodyPr wrap="square">
            <a:spAutoFit/>
          </a:bodyPr>
          <a:lstStyle/>
          <a:p>
            <a:pPr marL="342900" indent="-342900">
              <a:buFont typeface="Arial" panose="020B0604020202020204" pitchFamily="34" charset="0"/>
              <a:buChar char="•"/>
            </a:pPr>
            <a:r>
              <a:rPr lang="en-US" sz="2400" b="1" i="0" dirty="0">
                <a:solidFill>
                  <a:srgbClr val="292929"/>
                </a:solidFill>
                <a:effectLst/>
                <a:latin typeface="source-serif-pro"/>
              </a:rPr>
              <a:t>Lasso Regularization (L1 Regularization):</a:t>
            </a:r>
            <a:r>
              <a:rPr lang="en-US" sz="2400" i="0" dirty="0">
                <a:solidFill>
                  <a:srgbClr val="292929"/>
                </a:solidFill>
                <a:effectLst/>
                <a:latin typeface="source-serif-pro"/>
              </a:rPr>
              <a:t> penalizes absolute weights</a:t>
            </a: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endParaRPr lang="en-US" sz="2400" b="1" i="0" dirty="0">
              <a:solidFill>
                <a:srgbClr val="292929"/>
              </a:solidFill>
              <a:effectLst/>
              <a:latin typeface="source-serif-pro"/>
            </a:endParaRPr>
          </a:p>
          <a:p>
            <a:pPr marL="342900" indent="-342900">
              <a:buFont typeface="Arial" panose="020B0604020202020204" pitchFamily="34" charset="0"/>
              <a:buChar char="•"/>
            </a:pPr>
            <a:endParaRPr lang="en-US" sz="2400" b="1" i="0" dirty="0">
              <a:solidFill>
                <a:srgbClr val="292929"/>
              </a:solidFill>
              <a:effectLst/>
              <a:latin typeface="source-serif-pro"/>
            </a:endParaRP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r>
              <a:rPr lang="en-US" sz="2400" b="1" dirty="0">
                <a:solidFill>
                  <a:srgbClr val="292929"/>
                </a:solidFill>
                <a:latin typeface="source-serif-pro"/>
              </a:rPr>
              <a:t>Ridge regularization (L2): </a:t>
            </a:r>
            <a:r>
              <a:rPr lang="en-US" sz="2400" dirty="0">
                <a:solidFill>
                  <a:srgbClr val="292929"/>
                </a:solidFill>
                <a:latin typeface="source-serif-pro"/>
              </a:rPr>
              <a:t>penalizes large weights, but do not make them exactly zero.</a:t>
            </a:r>
            <a:endParaRPr lang="en-US" sz="2400" b="1" dirty="0">
              <a:solidFill>
                <a:srgbClr val="292929"/>
              </a:solidFill>
              <a:latin typeface="source-serif-pro"/>
            </a:endParaRP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endParaRPr lang="en-US" sz="2400" b="1" dirty="0">
              <a:solidFill>
                <a:srgbClr val="292929"/>
              </a:solidFill>
              <a:latin typeface="source-serif-pro"/>
            </a:endParaRPr>
          </a:p>
          <a:p>
            <a:pPr marL="342900" indent="-342900">
              <a:buFont typeface="Arial" panose="020B0604020202020204" pitchFamily="34" charset="0"/>
              <a:buChar char="•"/>
            </a:pPr>
            <a:r>
              <a:rPr lang="en-US" sz="2400" b="1" dirty="0">
                <a:solidFill>
                  <a:srgbClr val="292929"/>
                </a:solidFill>
                <a:latin typeface="source-serif-pro"/>
              </a:rPr>
              <a:t>Elastic Net (combination of L1 and L2): </a:t>
            </a:r>
            <a:r>
              <a:rPr lang="en-US" sz="2400" dirty="0">
                <a:solidFill>
                  <a:srgbClr val="292929"/>
                </a:solidFill>
                <a:latin typeface="source-serif-pro"/>
              </a:rPr>
              <a:t>Balances between Ridge and Lasso</a:t>
            </a:r>
            <a:r>
              <a:rPr lang="en-US" sz="2400" b="1" dirty="0">
                <a:solidFill>
                  <a:srgbClr val="292929"/>
                </a:solidFill>
                <a:latin typeface="source-serif-pro"/>
              </a:rPr>
              <a:t> </a:t>
            </a:r>
          </a:p>
          <a:p>
            <a:pPr marL="342900" indent="-342900">
              <a:buFont typeface="Arial" panose="020B0604020202020204" pitchFamily="34" charset="0"/>
              <a:buChar char="•"/>
            </a:pPr>
            <a:endParaRPr lang="en-US" sz="2400" b="1" dirty="0">
              <a:solidFill>
                <a:srgbClr val="292929"/>
              </a:solidFill>
              <a:latin typeface="source-serif-pro"/>
            </a:endParaRPr>
          </a:p>
          <a:p>
            <a:endParaRPr lang="en-US" sz="2400" b="1" dirty="0">
              <a:solidFill>
                <a:srgbClr val="292929"/>
              </a:solidFill>
              <a:latin typeface="source-serif-pro"/>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568F9826-B07D-9BCA-704B-7DB1B6006EA3}"/>
              </a:ext>
            </a:extLst>
          </p:cNvPr>
          <p:cNvPicPr>
            <a:picLocks noChangeAspect="1"/>
          </p:cNvPicPr>
          <p:nvPr/>
        </p:nvPicPr>
        <p:blipFill>
          <a:blip r:embed="rId2"/>
          <a:stretch>
            <a:fillRect/>
          </a:stretch>
        </p:blipFill>
        <p:spPr>
          <a:xfrm>
            <a:off x="4025873" y="1736725"/>
            <a:ext cx="3135914" cy="935272"/>
          </a:xfrm>
          <a:prstGeom prst="rect">
            <a:avLst/>
          </a:prstGeom>
        </p:spPr>
      </p:pic>
      <p:pic>
        <p:nvPicPr>
          <p:cNvPr id="7" name="Picture 6">
            <a:extLst>
              <a:ext uri="{FF2B5EF4-FFF2-40B4-BE49-F238E27FC236}">
                <a16:creationId xmlns:a16="http://schemas.microsoft.com/office/drawing/2014/main" id="{ACA4EEFB-F72D-87D7-07AB-D18C273FBCF9}"/>
              </a:ext>
            </a:extLst>
          </p:cNvPr>
          <p:cNvPicPr>
            <a:picLocks noChangeAspect="1"/>
          </p:cNvPicPr>
          <p:nvPr/>
        </p:nvPicPr>
        <p:blipFill>
          <a:blip r:embed="rId3"/>
          <a:stretch>
            <a:fillRect/>
          </a:stretch>
        </p:blipFill>
        <p:spPr>
          <a:xfrm>
            <a:off x="4025873" y="3713615"/>
            <a:ext cx="3135914" cy="1054807"/>
          </a:xfrm>
          <a:prstGeom prst="rect">
            <a:avLst/>
          </a:prstGeom>
        </p:spPr>
      </p:pic>
      <p:pic>
        <p:nvPicPr>
          <p:cNvPr id="9" name="Picture 8">
            <a:extLst>
              <a:ext uri="{FF2B5EF4-FFF2-40B4-BE49-F238E27FC236}">
                <a16:creationId xmlns:a16="http://schemas.microsoft.com/office/drawing/2014/main" id="{87BA851A-1B88-585A-592F-FBD5D984F64E}"/>
              </a:ext>
            </a:extLst>
          </p:cNvPr>
          <p:cNvPicPr>
            <a:picLocks noChangeAspect="1"/>
          </p:cNvPicPr>
          <p:nvPr/>
        </p:nvPicPr>
        <p:blipFill>
          <a:blip r:embed="rId4"/>
          <a:stretch>
            <a:fillRect/>
          </a:stretch>
        </p:blipFill>
        <p:spPr>
          <a:xfrm>
            <a:off x="3401146" y="5751574"/>
            <a:ext cx="5389707" cy="935272"/>
          </a:xfrm>
          <a:prstGeom prst="rect">
            <a:avLst/>
          </a:prstGeom>
        </p:spPr>
      </p:pic>
    </p:spTree>
    <p:extLst>
      <p:ext uri="{BB962C8B-B14F-4D97-AF65-F5344CB8AC3E}">
        <p14:creationId xmlns:p14="http://schemas.microsoft.com/office/powerpoint/2010/main" val="22226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L1 Regularization</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2308324"/>
          </a:xfrm>
          <a:prstGeom prst="rect">
            <a:avLst/>
          </a:prstGeom>
          <a:noFill/>
        </p:spPr>
        <p:txBody>
          <a:bodyPr wrap="square">
            <a:spAutoFit/>
          </a:bodyPr>
          <a:lstStyle/>
          <a:p>
            <a:r>
              <a:rPr lang="en-US" sz="2400" b="1" i="0" dirty="0">
                <a:solidFill>
                  <a:srgbClr val="292929"/>
                </a:solidFill>
                <a:effectLst/>
                <a:latin typeface="source-serif-pro"/>
              </a:rPr>
              <a:t>Least Absolute Shrinkage and Selection Operator Regression (Lasso) regularization </a:t>
            </a:r>
          </a:p>
          <a:p>
            <a:pPr marL="342900" indent="-342900">
              <a:buFont typeface="Arial" panose="020B0604020202020204" pitchFamily="34" charset="0"/>
              <a:buChar char="•"/>
            </a:pPr>
            <a:r>
              <a:rPr lang="en-US" sz="2400" i="0" dirty="0">
                <a:solidFill>
                  <a:srgbClr val="292929"/>
                </a:solidFill>
                <a:effectLst/>
                <a:latin typeface="source-serif-pro"/>
              </a:rPr>
              <a:t>Penalizes absolute weights. </a:t>
            </a:r>
          </a:p>
          <a:p>
            <a:pPr marL="342900" indent="-342900">
              <a:buFont typeface="Arial" panose="020B0604020202020204" pitchFamily="34" charset="0"/>
              <a:buChar char="•"/>
            </a:pPr>
            <a:r>
              <a:rPr lang="en-US" sz="2400" i="0" dirty="0">
                <a:solidFill>
                  <a:srgbClr val="292929"/>
                </a:solidFill>
                <a:effectLst/>
                <a:latin typeface="source-serif-pro"/>
              </a:rPr>
              <a:t>Makes few weights which are near zero to be zero and allow few weights to remain high. </a:t>
            </a:r>
          </a:p>
          <a:p>
            <a:pPr marL="342900" indent="-342900">
              <a:buFont typeface="Arial" panose="020B0604020202020204" pitchFamily="34" charset="0"/>
              <a:buChar char="•"/>
            </a:pPr>
            <a:r>
              <a:rPr lang="en-US" sz="2400" i="0" dirty="0">
                <a:solidFill>
                  <a:srgbClr val="292929"/>
                </a:solidFill>
                <a:effectLst/>
                <a:latin typeface="source-serif-pro"/>
              </a:rPr>
              <a:t>Thus, </a:t>
            </a:r>
            <a:r>
              <a:rPr lang="en-US" altLang="en-US" sz="2400" dirty="0">
                <a:latin typeface="Times New Roman" panose="02020603050405020304" pitchFamily="18" charset="0"/>
                <a:cs typeface="Times New Roman" panose="02020603050405020304" pitchFamily="18" charset="0"/>
              </a:rPr>
              <a:t>tends to eliminate the weights of the least important features (i.e., by setting them to zero).</a:t>
            </a:r>
            <a:endParaRPr lang="en-US" sz="2400" i="0" dirty="0">
              <a:solidFill>
                <a:srgbClr val="292929"/>
              </a:solidFill>
              <a:effectLst/>
              <a:latin typeface="source-serif-pro"/>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E433764-7866-E254-8272-92BF77138199}"/>
                  </a:ext>
                </a:extLst>
              </p14:cNvPr>
              <p14:cNvContentPartPr/>
              <p14:nvPr/>
            </p14:nvContentPartPr>
            <p14:xfrm>
              <a:off x="2524435" y="4262530"/>
              <a:ext cx="329040" cy="337320"/>
            </p14:xfrm>
          </p:contentPart>
        </mc:Choice>
        <mc:Fallback xmlns="">
          <p:pic>
            <p:nvPicPr>
              <p:cNvPr id="4" name="Ink 3">
                <a:extLst>
                  <a:ext uri="{FF2B5EF4-FFF2-40B4-BE49-F238E27FC236}">
                    <a16:creationId xmlns:a16="http://schemas.microsoft.com/office/drawing/2014/main" id="{0E433764-7866-E254-8272-92BF77138199}"/>
                  </a:ext>
                </a:extLst>
              </p:cNvPr>
              <p:cNvPicPr/>
              <p:nvPr/>
            </p:nvPicPr>
            <p:blipFill>
              <a:blip r:embed="rId3"/>
              <a:stretch>
                <a:fillRect/>
              </a:stretch>
            </p:blipFill>
            <p:spPr>
              <a:xfrm>
                <a:off x="2515435" y="4253530"/>
                <a:ext cx="346680" cy="354960"/>
              </a:xfrm>
              <a:prstGeom prst="rect">
                <a:avLst/>
              </a:prstGeom>
            </p:spPr>
          </p:pic>
        </mc:Fallback>
      </mc:AlternateContent>
      <p:grpSp>
        <p:nvGrpSpPr>
          <p:cNvPr id="5" name="Group 4">
            <a:extLst>
              <a:ext uri="{FF2B5EF4-FFF2-40B4-BE49-F238E27FC236}">
                <a16:creationId xmlns:a16="http://schemas.microsoft.com/office/drawing/2014/main" id="{1695BE89-8780-8E1E-1924-38BA7BB39848}"/>
              </a:ext>
            </a:extLst>
          </p:cNvPr>
          <p:cNvGrpSpPr/>
          <p:nvPr/>
        </p:nvGrpSpPr>
        <p:grpSpPr>
          <a:xfrm>
            <a:off x="1608955" y="4799290"/>
            <a:ext cx="1553400" cy="882000"/>
            <a:chOff x="871537" y="4686631"/>
            <a:chExt cx="1553400" cy="882000"/>
          </a:xfrm>
        </p:grpSpPr>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0225F11-67EB-9CBB-9CE1-334BC05CA7DC}"/>
                    </a:ext>
                  </a:extLst>
                </p14:cNvPr>
                <p14:cNvContentPartPr/>
                <p14:nvPr/>
              </p14:nvContentPartPr>
              <p14:xfrm>
                <a:off x="871537" y="4686631"/>
                <a:ext cx="1032480" cy="774360"/>
              </p14:xfrm>
            </p:contentPart>
          </mc:Choice>
          <mc:Fallback xmlns="">
            <p:pic>
              <p:nvPicPr>
                <p:cNvPr id="66" name="Ink 65">
                  <a:extLst>
                    <a:ext uri="{FF2B5EF4-FFF2-40B4-BE49-F238E27FC236}">
                      <a16:creationId xmlns:a16="http://schemas.microsoft.com/office/drawing/2014/main" id="{BD276D67-E5E6-4324-A6C7-99B6FC5B561F}"/>
                    </a:ext>
                  </a:extLst>
                </p:cNvPr>
                <p:cNvPicPr/>
                <p:nvPr/>
              </p:nvPicPr>
              <p:blipFill>
                <a:blip r:embed="rId6"/>
                <a:stretch>
                  <a:fillRect/>
                </a:stretch>
              </p:blipFill>
              <p:spPr>
                <a:xfrm>
                  <a:off x="862897" y="4677991"/>
                  <a:ext cx="105012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3E13786-182C-D9E5-C50C-752D34B9FE91}"/>
                    </a:ext>
                  </a:extLst>
                </p14:cNvPr>
                <p14:cNvContentPartPr/>
                <p14:nvPr/>
              </p14:nvContentPartPr>
              <p14:xfrm>
                <a:off x="1826617" y="4817671"/>
                <a:ext cx="44280" cy="12960"/>
              </p14:xfrm>
            </p:contentPart>
          </mc:Choice>
          <mc:Fallback xmlns="">
            <p:pic>
              <p:nvPicPr>
                <p:cNvPr id="67" name="Ink 66">
                  <a:extLst>
                    <a:ext uri="{FF2B5EF4-FFF2-40B4-BE49-F238E27FC236}">
                      <a16:creationId xmlns:a16="http://schemas.microsoft.com/office/drawing/2014/main" id="{B773CB0B-C159-49B2-B713-6B6470F3181C}"/>
                    </a:ext>
                  </a:extLst>
                </p:cNvPr>
                <p:cNvPicPr/>
                <p:nvPr/>
              </p:nvPicPr>
              <p:blipFill>
                <a:blip r:embed="rId8"/>
                <a:stretch>
                  <a:fillRect/>
                </a:stretch>
              </p:blipFill>
              <p:spPr>
                <a:xfrm>
                  <a:off x="1817617" y="4809031"/>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50E2116-8509-9418-3707-3FB4E595828B}"/>
                    </a:ext>
                  </a:extLst>
                </p14:cNvPr>
                <p14:cNvContentPartPr/>
                <p14:nvPr/>
              </p14:nvContentPartPr>
              <p14:xfrm>
                <a:off x="1919497" y="4852951"/>
                <a:ext cx="505440" cy="507240"/>
              </p14:xfrm>
            </p:contentPart>
          </mc:Choice>
          <mc:Fallback xmlns="">
            <p:pic>
              <p:nvPicPr>
                <p:cNvPr id="68" name="Ink 67">
                  <a:extLst>
                    <a:ext uri="{FF2B5EF4-FFF2-40B4-BE49-F238E27FC236}">
                      <a16:creationId xmlns:a16="http://schemas.microsoft.com/office/drawing/2014/main" id="{786BD401-7E13-4C9F-9A80-B6F6AC58035D}"/>
                    </a:ext>
                  </a:extLst>
                </p:cNvPr>
                <p:cNvPicPr/>
                <p:nvPr/>
              </p:nvPicPr>
              <p:blipFill>
                <a:blip r:embed="rId10"/>
                <a:stretch>
                  <a:fillRect/>
                </a:stretch>
              </p:blipFill>
              <p:spPr>
                <a:xfrm>
                  <a:off x="1910497" y="4843951"/>
                  <a:ext cx="5230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46EAF9F1-C8BE-629C-8628-7FE6820EB288}"/>
                    </a:ext>
                  </a:extLst>
                </p14:cNvPr>
                <p14:cNvContentPartPr/>
                <p14:nvPr/>
              </p14:nvContentPartPr>
              <p14:xfrm>
                <a:off x="1388857" y="5290351"/>
                <a:ext cx="584640" cy="278280"/>
              </p14:xfrm>
            </p:contentPart>
          </mc:Choice>
          <mc:Fallback xmlns="">
            <p:pic>
              <p:nvPicPr>
                <p:cNvPr id="69" name="Ink 68">
                  <a:extLst>
                    <a:ext uri="{FF2B5EF4-FFF2-40B4-BE49-F238E27FC236}">
                      <a16:creationId xmlns:a16="http://schemas.microsoft.com/office/drawing/2014/main" id="{A0EF6D4F-C2C8-4BF4-B257-F6A6BBB01457}"/>
                    </a:ext>
                  </a:extLst>
                </p:cNvPr>
                <p:cNvPicPr/>
                <p:nvPr/>
              </p:nvPicPr>
              <p:blipFill>
                <a:blip r:embed="rId12"/>
                <a:stretch>
                  <a:fillRect/>
                </a:stretch>
              </p:blipFill>
              <p:spPr>
                <a:xfrm>
                  <a:off x="1379857" y="5281711"/>
                  <a:ext cx="602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97F450A-0C52-CF86-1D73-3B9486CEEF60}"/>
                    </a:ext>
                  </a:extLst>
                </p14:cNvPr>
                <p14:cNvContentPartPr/>
                <p14:nvPr/>
              </p14:nvContentPartPr>
              <p14:xfrm>
                <a:off x="2156737" y="5522551"/>
                <a:ext cx="14400" cy="11160"/>
              </p14:xfrm>
            </p:contentPart>
          </mc:Choice>
          <mc:Fallback xmlns="">
            <p:pic>
              <p:nvPicPr>
                <p:cNvPr id="70" name="Ink 69">
                  <a:extLst>
                    <a:ext uri="{FF2B5EF4-FFF2-40B4-BE49-F238E27FC236}">
                      <a16:creationId xmlns:a16="http://schemas.microsoft.com/office/drawing/2014/main" id="{A68EC9D7-72C8-461F-ABD9-151096A4FF4E}"/>
                    </a:ext>
                  </a:extLst>
                </p:cNvPr>
                <p:cNvPicPr/>
                <p:nvPr/>
              </p:nvPicPr>
              <p:blipFill>
                <a:blip r:embed="rId14"/>
                <a:stretch>
                  <a:fillRect/>
                </a:stretch>
              </p:blipFill>
              <p:spPr>
                <a:xfrm>
                  <a:off x="2148097" y="5513551"/>
                  <a:ext cx="3204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8678AEB6-045D-B631-40FA-F904846E8FF3}"/>
                  </a:ext>
                </a:extLst>
              </p14:cNvPr>
              <p14:cNvContentPartPr/>
              <p14:nvPr/>
            </p14:nvContentPartPr>
            <p14:xfrm>
              <a:off x="3010795" y="4081090"/>
              <a:ext cx="229680" cy="376920"/>
            </p14:xfrm>
          </p:contentPart>
        </mc:Choice>
        <mc:Fallback xmlns="">
          <p:pic>
            <p:nvPicPr>
              <p:cNvPr id="12" name="Ink 11">
                <a:extLst>
                  <a:ext uri="{FF2B5EF4-FFF2-40B4-BE49-F238E27FC236}">
                    <a16:creationId xmlns:a16="http://schemas.microsoft.com/office/drawing/2014/main" id="{8678AEB6-045D-B631-40FA-F904846E8FF3}"/>
                  </a:ext>
                </a:extLst>
              </p:cNvPr>
              <p:cNvPicPr/>
              <p:nvPr/>
            </p:nvPicPr>
            <p:blipFill>
              <a:blip r:embed="rId16"/>
              <a:stretch>
                <a:fillRect/>
              </a:stretch>
            </p:blipFill>
            <p:spPr>
              <a:xfrm>
                <a:off x="3001809" y="4072090"/>
                <a:ext cx="247292"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6252E9E-E1C0-5185-203E-C8D9B545412E}"/>
                  </a:ext>
                </a:extLst>
              </p14:cNvPr>
              <p14:cNvContentPartPr/>
              <p14:nvPr/>
            </p14:nvContentPartPr>
            <p14:xfrm>
              <a:off x="3264595" y="4263610"/>
              <a:ext cx="107640" cy="8640"/>
            </p14:xfrm>
          </p:contentPart>
        </mc:Choice>
        <mc:Fallback xmlns="">
          <p:pic>
            <p:nvPicPr>
              <p:cNvPr id="13" name="Ink 12">
                <a:extLst>
                  <a:ext uri="{FF2B5EF4-FFF2-40B4-BE49-F238E27FC236}">
                    <a16:creationId xmlns:a16="http://schemas.microsoft.com/office/drawing/2014/main" id="{26252E9E-E1C0-5185-203E-C8D9B545412E}"/>
                  </a:ext>
                </a:extLst>
              </p:cNvPr>
              <p:cNvPicPr/>
              <p:nvPr/>
            </p:nvPicPr>
            <p:blipFill>
              <a:blip r:embed="rId18"/>
              <a:stretch>
                <a:fillRect/>
              </a:stretch>
            </p:blipFill>
            <p:spPr>
              <a:xfrm>
                <a:off x="3255595" y="4254610"/>
                <a:ext cx="125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1163380D-9A74-12D2-2830-9E5D8033E9B9}"/>
                  </a:ext>
                </a:extLst>
              </p14:cNvPr>
              <p14:cNvContentPartPr/>
              <p14:nvPr/>
            </p14:nvContentPartPr>
            <p14:xfrm>
              <a:off x="3285115" y="4337410"/>
              <a:ext cx="121680" cy="16200"/>
            </p14:xfrm>
          </p:contentPart>
        </mc:Choice>
        <mc:Fallback xmlns="">
          <p:pic>
            <p:nvPicPr>
              <p:cNvPr id="14" name="Ink 13">
                <a:extLst>
                  <a:ext uri="{FF2B5EF4-FFF2-40B4-BE49-F238E27FC236}">
                    <a16:creationId xmlns:a16="http://schemas.microsoft.com/office/drawing/2014/main" id="{1163380D-9A74-12D2-2830-9E5D8033E9B9}"/>
                  </a:ext>
                </a:extLst>
              </p:cNvPr>
              <p:cNvPicPr/>
              <p:nvPr/>
            </p:nvPicPr>
            <p:blipFill>
              <a:blip r:embed="rId20"/>
              <a:stretch>
                <a:fillRect/>
              </a:stretch>
            </p:blipFill>
            <p:spPr>
              <a:xfrm>
                <a:off x="3276115" y="4328410"/>
                <a:ext cx="139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8F57A8AA-4106-74BE-AF46-8E892160EDFF}"/>
                  </a:ext>
                </a:extLst>
              </p14:cNvPr>
              <p14:cNvContentPartPr/>
              <p14:nvPr/>
            </p14:nvContentPartPr>
            <p14:xfrm>
              <a:off x="3489955" y="4135810"/>
              <a:ext cx="307080" cy="324360"/>
            </p14:xfrm>
          </p:contentPart>
        </mc:Choice>
        <mc:Fallback xmlns="">
          <p:pic>
            <p:nvPicPr>
              <p:cNvPr id="15" name="Ink 14">
                <a:extLst>
                  <a:ext uri="{FF2B5EF4-FFF2-40B4-BE49-F238E27FC236}">
                    <a16:creationId xmlns:a16="http://schemas.microsoft.com/office/drawing/2014/main" id="{8F57A8AA-4106-74BE-AF46-8E892160EDFF}"/>
                  </a:ext>
                </a:extLst>
              </p:cNvPr>
              <p:cNvPicPr/>
              <p:nvPr/>
            </p:nvPicPr>
            <p:blipFill>
              <a:blip r:embed="rId22"/>
              <a:stretch>
                <a:fillRect/>
              </a:stretch>
            </p:blipFill>
            <p:spPr>
              <a:xfrm>
                <a:off x="3480955" y="4126800"/>
                <a:ext cx="324720" cy="3420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42C16C24-1B05-EBE2-D601-845E31D6103E}"/>
                  </a:ext>
                </a:extLst>
              </p14:cNvPr>
              <p14:cNvContentPartPr/>
              <p14:nvPr/>
            </p14:nvContentPartPr>
            <p14:xfrm>
              <a:off x="3574555" y="4593730"/>
              <a:ext cx="213480" cy="165240"/>
            </p14:xfrm>
          </p:contentPart>
        </mc:Choice>
        <mc:Fallback xmlns="">
          <p:pic>
            <p:nvPicPr>
              <p:cNvPr id="16" name="Ink 15">
                <a:extLst>
                  <a:ext uri="{FF2B5EF4-FFF2-40B4-BE49-F238E27FC236}">
                    <a16:creationId xmlns:a16="http://schemas.microsoft.com/office/drawing/2014/main" id="{42C16C24-1B05-EBE2-D601-845E31D6103E}"/>
                  </a:ext>
                </a:extLst>
              </p:cNvPr>
              <p:cNvPicPr/>
              <p:nvPr/>
            </p:nvPicPr>
            <p:blipFill>
              <a:blip r:embed="rId24"/>
              <a:stretch>
                <a:fillRect/>
              </a:stretch>
            </p:blipFill>
            <p:spPr>
              <a:xfrm>
                <a:off x="3565555" y="4584730"/>
                <a:ext cx="231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3E51A1C2-840D-934D-F9E9-1DB7E53F7545}"/>
                  </a:ext>
                </a:extLst>
              </p14:cNvPr>
              <p14:cNvContentPartPr/>
              <p14:nvPr/>
            </p14:nvContentPartPr>
            <p14:xfrm>
              <a:off x="3902515" y="4150930"/>
              <a:ext cx="291960" cy="380880"/>
            </p14:xfrm>
          </p:contentPart>
        </mc:Choice>
        <mc:Fallback xmlns="">
          <p:pic>
            <p:nvPicPr>
              <p:cNvPr id="17" name="Ink 16">
                <a:extLst>
                  <a:ext uri="{FF2B5EF4-FFF2-40B4-BE49-F238E27FC236}">
                    <a16:creationId xmlns:a16="http://schemas.microsoft.com/office/drawing/2014/main" id="{3E51A1C2-840D-934D-F9E9-1DB7E53F7545}"/>
                  </a:ext>
                </a:extLst>
              </p:cNvPr>
              <p:cNvPicPr/>
              <p:nvPr/>
            </p:nvPicPr>
            <p:blipFill>
              <a:blip r:embed="rId26"/>
              <a:stretch>
                <a:fillRect/>
              </a:stretch>
            </p:blipFill>
            <p:spPr>
              <a:xfrm>
                <a:off x="3893515" y="4141930"/>
                <a:ext cx="3096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12C6645F-4825-6A8D-7320-F9D76C60A4B1}"/>
                  </a:ext>
                </a:extLst>
              </p14:cNvPr>
              <p14:cNvContentPartPr/>
              <p14:nvPr/>
            </p14:nvContentPartPr>
            <p14:xfrm>
              <a:off x="3601915" y="4755010"/>
              <a:ext cx="1746000" cy="284040"/>
            </p14:xfrm>
          </p:contentPart>
        </mc:Choice>
        <mc:Fallback xmlns="">
          <p:pic>
            <p:nvPicPr>
              <p:cNvPr id="18" name="Ink 17">
                <a:extLst>
                  <a:ext uri="{FF2B5EF4-FFF2-40B4-BE49-F238E27FC236}">
                    <a16:creationId xmlns:a16="http://schemas.microsoft.com/office/drawing/2014/main" id="{12C6645F-4825-6A8D-7320-F9D76C60A4B1}"/>
                  </a:ext>
                </a:extLst>
              </p:cNvPr>
              <p:cNvPicPr/>
              <p:nvPr/>
            </p:nvPicPr>
            <p:blipFill>
              <a:blip r:embed="rId28"/>
              <a:stretch>
                <a:fillRect/>
              </a:stretch>
            </p:blipFill>
            <p:spPr>
              <a:xfrm>
                <a:off x="3592915" y="4745999"/>
                <a:ext cx="1763640" cy="30170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25DA5E6E-70A9-AB37-574E-2400718B994D}"/>
                  </a:ext>
                </a:extLst>
              </p14:cNvPr>
              <p14:cNvContentPartPr/>
              <p14:nvPr/>
            </p14:nvContentPartPr>
            <p14:xfrm>
              <a:off x="4444315" y="5035810"/>
              <a:ext cx="527760" cy="376920"/>
            </p14:xfrm>
          </p:contentPart>
        </mc:Choice>
        <mc:Fallback xmlns="">
          <p:pic>
            <p:nvPicPr>
              <p:cNvPr id="19" name="Ink 18">
                <a:extLst>
                  <a:ext uri="{FF2B5EF4-FFF2-40B4-BE49-F238E27FC236}">
                    <a16:creationId xmlns:a16="http://schemas.microsoft.com/office/drawing/2014/main" id="{25DA5E6E-70A9-AB37-574E-2400718B994D}"/>
                  </a:ext>
                </a:extLst>
              </p:cNvPr>
              <p:cNvPicPr/>
              <p:nvPr/>
            </p:nvPicPr>
            <p:blipFill>
              <a:blip r:embed="rId30"/>
              <a:stretch>
                <a:fillRect/>
              </a:stretch>
            </p:blipFill>
            <p:spPr>
              <a:xfrm>
                <a:off x="4435315" y="5026810"/>
                <a:ext cx="5454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E770A87B-A5AB-2F7F-8886-5797F6AD5B7D}"/>
                  </a:ext>
                </a:extLst>
              </p14:cNvPr>
              <p14:cNvContentPartPr/>
              <p14:nvPr/>
            </p14:nvContentPartPr>
            <p14:xfrm>
              <a:off x="6282475" y="4608490"/>
              <a:ext cx="1887480" cy="287280"/>
            </p14:xfrm>
          </p:contentPart>
        </mc:Choice>
        <mc:Fallback xmlns="">
          <p:pic>
            <p:nvPicPr>
              <p:cNvPr id="20" name="Ink 19">
                <a:extLst>
                  <a:ext uri="{FF2B5EF4-FFF2-40B4-BE49-F238E27FC236}">
                    <a16:creationId xmlns:a16="http://schemas.microsoft.com/office/drawing/2014/main" id="{E770A87B-A5AB-2F7F-8886-5797F6AD5B7D}"/>
                  </a:ext>
                </a:extLst>
              </p:cNvPr>
              <p:cNvPicPr/>
              <p:nvPr/>
            </p:nvPicPr>
            <p:blipFill>
              <a:blip r:embed="rId32"/>
              <a:stretch>
                <a:fillRect/>
              </a:stretch>
            </p:blipFill>
            <p:spPr>
              <a:xfrm>
                <a:off x="6273475" y="4599501"/>
                <a:ext cx="1905120" cy="304898"/>
              </a:xfrm>
              <a:prstGeom prst="rect">
                <a:avLst/>
              </a:prstGeom>
            </p:spPr>
          </p:pic>
        </mc:Fallback>
      </mc:AlternateContent>
      <p:grpSp>
        <p:nvGrpSpPr>
          <p:cNvPr id="21" name="Group 20">
            <a:extLst>
              <a:ext uri="{FF2B5EF4-FFF2-40B4-BE49-F238E27FC236}">
                <a16:creationId xmlns:a16="http://schemas.microsoft.com/office/drawing/2014/main" id="{B6FFCEEE-2682-E573-702A-1606BDE20047}"/>
              </a:ext>
            </a:extLst>
          </p:cNvPr>
          <p:cNvGrpSpPr/>
          <p:nvPr/>
        </p:nvGrpSpPr>
        <p:grpSpPr>
          <a:xfrm>
            <a:off x="6880435" y="5138770"/>
            <a:ext cx="1669680" cy="798480"/>
            <a:chOff x="6143017" y="5026111"/>
            <a:chExt cx="1669680" cy="798480"/>
          </a:xfrm>
        </p:grpSpPr>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2AEF2937-E3C2-986F-B47E-CC781EAA638C}"/>
                    </a:ext>
                  </a:extLst>
                </p14:cNvPr>
                <p14:cNvContentPartPr/>
                <p14:nvPr/>
              </p14:nvContentPartPr>
              <p14:xfrm>
                <a:off x="6143017" y="5037271"/>
                <a:ext cx="132480" cy="287280"/>
              </p14:xfrm>
            </p:contentPart>
          </mc:Choice>
          <mc:Fallback xmlns="">
            <p:pic>
              <p:nvPicPr>
                <p:cNvPr id="76" name="Ink 75">
                  <a:extLst>
                    <a:ext uri="{FF2B5EF4-FFF2-40B4-BE49-F238E27FC236}">
                      <a16:creationId xmlns:a16="http://schemas.microsoft.com/office/drawing/2014/main" id="{91B76ED8-E90C-4E29-9E0A-9C129D1603AA}"/>
                    </a:ext>
                  </a:extLst>
                </p:cNvPr>
                <p:cNvPicPr/>
                <p:nvPr/>
              </p:nvPicPr>
              <p:blipFill>
                <a:blip r:embed="rId34"/>
                <a:stretch>
                  <a:fillRect/>
                </a:stretch>
              </p:blipFill>
              <p:spPr>
                <a:xfrm>
                  <a:off x="6134377" y="5028271"/>
                  <a:ext cx="150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62EE7CA5-EA84-D00A-5FDB-1EE682DEB718}"/>
                    </a:ext>
                  </a:extLst>
                </p14:cNvPr>
                <p14:cNvContentPartPr/>
                <p14:nvPr/>
              </p14:nvContentPartPr>
              <p14:xfrm>
                <a:off x="6348217" y="5205391"/>
                <a:ext cx="57240" cy="111240"/>
              </p14:xfrm>
            </p:contentPart>
          </mc:Choice>
          <mc:Fallback xmlns="">
            <p:pic>
              <p:nvPicPr>
                <p:cNvPr id="77" name="Ink 76">
                  <a:extLst>
                    <a:ext uri="{FF2B5EF4-FFF2-40B4-BE49-F238E27FC236}">
                      <a16:creationId xmlns:a16="http://schemas.microsoft.com/office/drawing/2014/main" id="{175E5D99-B8B4-4033-8576-502E65B41AD5}"/>
                    </a:ext>
                  </a:extLst>
                </p:cNvPr>
                <p:cNvPicPr/>
                <p:nvPr/>
              </p:nvPicPr>
              <p:blipFill>
                <a:blip r:embed="rId36"/>
                <a:stretch>
                  <a:fillRect/>
                </a:stretch>
              </p:blipFill>
              <p:spPr>
                <a:xfrm>
                  <a:off x="6339217" y="5196391"/>
                  <a:ext cx="748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9DB58ED2-D926-0A67-03D6-F84C850020D7}"/>
                    </a:ext>
                  </a:extLst>
                </p14:cNvPr>
                <p14:cNvContentPartPr/>
                <p14:nvPr/>
              </p14:nvContentPartPr>
              <p14:xfrm>
                <a:off x="6698857" y="5115751"/>
                <a:ext cx="147960" cy="478800"/>
              </p14:xfrm>
            </p:contentPart>
          </mc:Choice>
          <mc:Fallback xmlns="">
            <p:pic>
              <p:nvPicPr>
                <p:cNvPr id="78" name="Ink 77">
                  <a:extLst>
                    <a:ext uri="{FF2B5EF4-FFF2-40B4-BE49-F238E27FC236}">
                      <a16:creationId xmlns:a16="http://schemas.microsoft.com/office/drawing/2014/main" id="{FF06867E-4E43-4B85-9911-CA151CA2279B}"/>
                    </a:ext>
                  </a:extLst>
                </p:cNvPr>
                <p:cNvPicPr/>
                <p:nvPr/>
              </p:nvPicPr>
              <p:blipFill>
                <a:blip r:embed="rId38"/>
                <a:stretch>
                  <a:fillRect/>
                </a:stretch>
              </p:blipFill>
              <p:spPr>
                <a:xfrm>
                  <a:off x="6689857" y="5107111"/>
                  <a:ext cx="16560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68481524-5CAB-FE32-E1E6-6A743F3B092D}"/>
                    </a:ext>
                  </a:extLst>
                </p14:cNvPr>
                <p14:cNvContentPartPr/>
                <p14:nvPr/>
              </p14:nvContentPartPr>
              <p14:xfrm>
                <a:off x="6880657" y="5026111"/>
                <a:ext cx="932040" cy="798480"/>
              </p14:xfrm>
            </p:contentPart>
          </mc:Choice>
          <mc:Fallback xmlns="">
            <p:pic>
              <p:nvPicPr>
                <p:cNvPr id="79" name="Ink 78">
                  <a:extLst>
                    <a:ext uri="{FF2B5EF4-FFF2-40B4-BE49-F238E27FC236}">
                      <a16:creationId xmlns:a16="http://schemas.microsoft.com/office/drawing/2014/main" id="{72AEEAA1-F952-4C03-AB4D-2879F64C2784}"/>
                    </a:ext>
                  </a:extLst>
                </p:cNvPr>
                <p:cNvPicPr/>
                <p:nvPr/>
              </p:nvPicPr>
              <p:blipFill>
                <a:blip r:embed="rId40"/>
                <a:stretch>
                  <a:fillRect/>
                </a:stretch>
              </p:blipFill>
              <p:spPr>
                <a:xfrm>
                  <a:off x="6871657" y="5017471"/>
                  <a:ext cx="94968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56426C4B-87AC-8B2E-54A7-7AAB424D5FAC}"/>
                    </a:ext>
                  </a:extLst>
                </p14:cNvPr>
                <p14:cNvContentPartPr/>
                <p14:nvPr/>
              </p14:nvContentPartPr>
              <p14:xfrm>
                <a:off x="7565017" y="5106031"/>
                <a:ext cx="121320" cy="23400"/>
              </p14:xfrm>
            </p:contentPart>
          </mc:Choice>
          <mc:Fallback xmlns="">
            <p:pic>
              <p:nvPicPr>
                <p:cNvPr id="80" name="Ink 79">
                  <a:extLst>
                    <a:ext uri="{FF2B5EF4-FFF2-40B4-BE49-F238E27FC236}">
                      <a16:creationId xmlns:a16="http://schemas.microsoft.com/office/drawing/2014/main" id="{AB53FFD2-39A1-4FEA-837F-599E209B07DE}"/>
                    </a:ext>
                  </a:extLst>
                </p:cNvPr>
                <p:cNvPicPr/>
                <p:nvPr/>
              </p:nvPicPr>
              <p:blipFill>
                <a:blip r:embed="rId42"/>
                <a:stretch>
                  <a:fillRect/>
                </a:stretch>
              </p:blipFill>
              <p:spPr>
                <a:xfrm>
                  <a:off x="7556377" y="5097031"/>
                  <a:ext cx="138960" cy="41040"/>
                </a:xfrm>
                <a:prstGeom prst="rect">
                  <a:avLst/>
                </a:prstGeom>
              </p:spPr>
            </p:pic>
          </mc:Fallback>
        </mc:AlternateContent>
      </p:grpSp>
      <p:grpSp>
        <p:nvGrpSpPr>
          <p:cNvPr id="27" name="Group 26">
            <a:extLst>
              <a:ext uri="{FF2B5EF4-FFF2-40B4-BE49-F238E27FC236}">
                <a16:creationId xmlns:a16="http://schemas.microsoft.com/office/drawing/2014/main" id="{E6395C86-9B56-2AB0-CD50-2A3845849345}"/>
              </a:ext>
            </a:extLst>
          </p:cNvPr>
          <p:cNvGrpSpPr/>
          <p:nvPr/>
        </p:nvGrpSpPr>
        <p:grpSpPr>
          <a:xfrm>
            <a:off x="4393555" y="3434530"/>
            <a:ext cx="6763320" cy="1419840"/>
            <a:chOff x="3656137" y="3321871"/>
            <a:chExt cx="6763320" cy="1419840"/>
          </a:xfrm>
        </p:grpSpPr>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7E30E564-921E-E61F-0271-E7AFE29C15F4}"/>
                    </a:ext>
                  </a:extLst>
                </p14:cNvPr>
                <p14:cNvContentPartPr/>
                <p14:nvPr/>
              </p14:nvContentPartPr>
              <p14:xfrm>
                <a:off x="3656137" y="3971311"/>
                <a:ext cx="112680" cy="410760"/>
              </p14:xfrm>
            </p:contentPart>
          </mc:Choice>
          <mc:Fallback xmlns="">
            <p:pic>
              <p:nvPicPr>
                <p:cNvPr id="40" name="Ink 39">
                  <a:extLst>
                    <a:ext uri="{FF2B5EF4-FFF2-40B4-BE49-F238E27FC236}">
                      <a16:creationId xmlns:a16="http://schemas.microsoft.com/office/drawing/2014/main" id="{392E0537-DFD0-486F-A87A-8FA0A0C94A06}"/>
                    </a:ext>
                  </a:extLst>
                </p:cNvPr>
                <p:cNvPicPr/>
                <p:nvPr/>
              </p:nvPicPr>
              <p:blipFill>
                <a:blip r:embed="rId44"/>
                <a:stretch>
                  <a:fillRect/>
                </a:stretch>
              </p:blipFill>
              <p:spPr>
                <a:xfrm>
                  <a:off x="3647497" y="3962671"/>
                  <a:ext cx="1303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B35E3A9C-035D-BB62-CBF9-59703A85A07B}"/>
                    </a:ext>
                  </a:extLst>
                </p14:cNvPr>
                <p14:cNvContentPartPr/>
                <p14:nvPr/>
              </p14:nvContentPartPr>
              <p14:xfrm>
                <a:off x="3808417" y="4129711"/>
                <a:ext cx="183240" cy="592920"/>
              </p14:xfrm>
            </p:contentPart>
          </mc:Choice>
          <mc:Fallback xmlns="">
            <p:pic>
              <p:nvPicPr>
                <p:cNvPr id="41" name="Ink 40">
                  <a:extLst>
                    <a:ext uri="{FF2B5EF4-FFF2-40B4-BE49-F238E27FC236}">
                      <a16:creationId xmlns:a16="http://schemas.microsoft.com/office/drawing/2014/main" id="{078C8D79-C9E1-4123-956B-79654DEB43BA}"/>
                    </a:ext>
                  </a:extLst>
                </p:cNvPr>
                <p:cNvPicPr/>
                <p:nvPr/>
              </p:nvPicPr>
              <p:blipFill>
                <a:blip r:embed="rId46"/>
                <a:stretch>
                  <a:fillRect/>
                </a:stretch>
              </p:blipFill>
              <p:spPr>
                <a:xfrm>
                  <a:off x="3799417" y="4121071"/>
                  <a:ext cx="20088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C276B240-B6F9-ABF5-1ED7-86B448CF4BC8}"/>
                    </a:ext>
                  </a:extLst>
                </p14:cNvPr>
                <p14:cNvContentPartPr/>
                <p14:nvPr/>
              </p14:nvContentPartPr>
              <p14:xfrm>
                <a:off x="4064017" y="4207831"/>
                <a:ext cx="150480" cy="26280"/>
              </p14:xfrm>
            </p:contentPart>
          </mc:Choice>
          <mc:Fallback xmlns="">
            <p:pic>
              <p:nvPicPr>
                <p:cNvPr id="42" name="Ink 41">
                  <a:extLst>
                    <a:ext uri="{FF2B5EF4-FFF2-40B4-BE49-F238E27FC236}">
                      <a16:creationId xmlns:a16="http://schemas.microsoft.com/office/drawing/2014/main" id="{45C7DC4D-FE58-4F2B-8EC8-6D40677482F1}"/>
                    </a:ext>
                  </a:extLst>
                </p:cNvPr>
                <p:cNvPicPr/>
                <p:nvPr/>
              </p:nvPicPr>
              <p:blipFill>
                <a:blip r:embed="rId48"/>
                <a:stretch>
                  <a:fillRect/>
                </a:stretch>
              </p:blipFill>
              <p:spPr>
                <a:xfrm>
                  <a:off x="4055377" y="4199191"/>
                  <a:ext cx="168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C78AB6B3-16A9-61D5-2519-B11CCF1A5FFF}"/>
                    </a:ext>
                  </a:extLst>
                </p14:cNvPr>
                <p14:cNvContentPartPr/>
                <p14:nvPr/>
              </p14:nvContentPartPr>
              <p14:xfrm>
                <a:off x="4271017" y="4130791"/>
                <a:ext cx="178560" cy="610920"/>
              </p14:xfrm>
            </p:contentPart>
          </mc:Choice>
          <mc:Fallback xmlns="">
            <p:pic>
              <p:nvPicPr>
                <p:cNvPr id="44" name="Ink 43">
                  <a:extLst>
                    <a:ext uri="{FF2B5EF4-FFF2-40B4-BE49-F238E27FC236}">
                      <a16:creationId xmlns:a16="http://schemas.microsoft.com/office/drawing/2014/main" id="{1C9A9C3B-1441-48F6-9838-5F9C05C13FB8}"/>
                    </a:ext>
                  </a:extLst>
                </p:cNvPr>
                <p:cNvPicPr/>
                <p:nvPr/>
              </p:nvPicPr>
              <p:blipFill>
                <a:blip r:embed="rId50"/>
                <a:stretch>
                  <a:fillRect/>
                </a:stretch>
              </p:blipFill>
              <p:spPr>
                <a:xfrm>
                  <a:off x="4262377" y="4121791"/>
                  <a:ext cx="19620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B8E0A09A-B25E-DED5-68A4-7F4760B6C129}"/>
                    </a:ext>
                  </a:extLst>
                </p14:cNvPr>
                <p14:cNvContentPartPr/>
                <p14:nvPr/>
              </p14:nvContentPartPr>
              <p14:xfrm>
                <a:off x="4271377" y="3978151"/>
                <a:ext cx="118440" cy="87480"/>
              </p14:xfrm>
            </p:contentPart>
          </mc:Choice>
          <mc:Fallback xmlns="">
            <p:pic>
              <p:nvPicPr>
                <p:cNvPr id="45" name="Ink 44">
                  <a:extLst>
                    <a:ext uri="{FF2B5EF4-FFF2-40B4-BE49-F238E27FC236}">
                      <a16:creationId xmlns:a16="http://schemas.microsoft.com/office/drawing/2014/main" id="{8CB60A9E-A54C-4226-9C0B-EE973580CA59}"/>
                    </a:ext>
                  </a:extLst>
                </p:cNvPr>
                <p:cNvPicPr/>
                <p:nvPr/>
              </p:nvPicPr>
              <p:blipFill>
                <a:blip r:embed="rId52"/>
                <a:stretch>
                  <a:fillRect/>
                </a:stretch>
              </p:blipFill>
              <p:spPr>
                <a:xfrm>
                  <a:off x="4262737" y="3969151"/>
                  <a:ext cx="13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D65AE15F-B4A0-00B9-965E-DB25CD6CC492}"/>
                    </a:ext>
                  </a:extLst>
                </p14:cNvPr>
                <p14:cNvContentPartPr/>
                <p14:nvPr/>
              </p14:nvContentPartPr>
              <p14:xfrm>
                <a:off x="4531297" y="3925591"/>
                <a:ext cx="96480" cy="445680"/>
              </p14:xfrm>
            </p:contentPart>
          </mc:Choice>
          <mc:Fallback xmlns="">
            <p:pic>
              <p:nvPicPr>
                <p:cNvPr id="46" name="Ink 45">
                  <a:extLst>
                    <a:ext uri="{FF2B5EF4-FFF2-40B4-BE49-F238E27FC236}">
                      <a16:creationId xmlns:a16="http://schemas.microsoft.com/office/drawing/2014/main" id="{AD39DC56-512E-4597-91FD-26875647BDC8}"/>
                    </a:ext>
                  </a:extLst>
                </p:cNvPr>
                <p:cNvPicPr/>
                <p:nvPr/>
              </p:nvPicPr>
              <p:blipFill>
                <a:blip r:embed="rId54"/>
                <a:stretch>
                  <a:fillRect/>
                </a:stretch>
              </p:blipFill>
              <p:spPr>
                <a:xfrm>
                  <a:off x="4522657" y="3916951"/>
                  <a:ext cx="11412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0284216F-0E01-9232-90C5-65D8DEAA1509}"/>
                    </a:ext>
                  </a:extLst>
                </p14:cNvPr>
                <p14:cNvContentPartPr/>
                <p14:nvPr/>
              </p14:nvContentPartPr>
              <p14:xfrm>
                <a:off x="4707697" y="3908311"/>
                <a:ext cx="129240" cy="176400"/>
              </p14:xfrm>
            </p:contentPart>
          </mc:Choice>
          <mc:Fallback xmlns="">
            <p:pic>
              <p:nvPicPr>
                <p:cNvPr id="47" name="Ink 46">
                  <a:extLst>
                    <a:ext uri="{FF2B5EF4-FFF2-40B4-BE49-F238E27FC236}">
                      <a16:creationId xmlns:a16="http://schemas.microsoft.com/office/drawing/2014/main" id="{28DCBBAA-2930-40AA-B065-1D0683573567}"/>
                    </a:ext>
                  </a:extLst>
                </p:cNvPr>
                <p:cNvPicPr/>
                <p:nvPr/>
              </p:nvPicPr>
              <p:blipFill>
                <a:blip r:embed="rId56"/>
                <a:stretch>
                  <a:fillRect/>
                </a:stretch>
              </p:blipFill>
              <p:spPr>
                <a:xfrm>
                  <a:off x="4698697" y="3899671"/>
                  <a:ext cx="146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0C0476E2-8058-153A-B62B-48E49A2F46AB}"/>
                    </a:ext>
                  </a:extLst>
                </p14:cNvPr>
                <p14:cNvContentPartPr/>
                <p14:nvPr/>
              </p14:nvContentPartPr>
              <p14:xfrm>
                <a:off x="5034577" y="4186951"/>
                <a:ext cx="224280" cy="32040"/>
              </p14:xfrm>
            </p:contentPart>
          </mc:Choice>
          <mc:Fallback xmlns="">
            <p:pic>
              <p:nvPicPr>
                <p:cNvPr id="49" name="Ink 48">
                  <a:extLst>
                    <a:ext uri="{FF2B5EF4-FFF2-40B4-BE49-F238E27FC236}">
                      <a16:creationId xmlns:a16="http://schemas.microsoft.com/office/drawing/2014/main" id="{927D4B11-3D5E-40E1-8891-E5843C89BF01}"/>
                    </a:ext>
                  </a:extLst>
                </p:cNvPr>
                <p:cNvPicPr/>
                <p:nvPr/>
              </p:nvPicPr>
              <p:blipFill>
                <a:blip r:embed="rId58"/>
                <a:stretch>
                  <a:fillRect/>
                </a:stretch>
              </p:blipFill>
              <p:spPr>
                <a:xfrm>
                  <a:off x="5025937" y="4177951"/>
                  <a:ext cx="241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EC8E29D1-AD93-DB38-644E-F50E2FB7E32A}"/>
                    </a:ext>
                  </a:extLst>
                </p14:cNvPr>
                <p14:cNvContentPartPr/>
                <p14:nvPr/>
              </p14:nvContentPartPr>
              <p14:xfrm>
                <a:off x="5138257" y="4155631"/>
                <a:ext cx="12600" cy="155160"/>
              </p14:xfrm>
            </p:contentPart>
          </mc:Choice>
          <mc:Fallback xmlns="">
            <p:pic>
              <p:nvPicPr>
                <p:cNvPr id="50" name="Ink 49">
                  <a:extLst>
                    <a:ext uri="{FF2B5EF4-FFF2-40B4-BE49-F238E27FC236}">
                      <a16:creationId xmlns:a16="http://schemas.microsoft.com/office/drawing/2014/main" id="{6237BE77-392E-402C-87FC-CCD4EF0E8DDF}"/>
                    </a:ext>
                  </a:extLst>
                </p:cNvPr>
                <p:cNvPicPr/>
                <p:nvPr/>
              </p:nvPicPr>
              <p:blipFill>
                <a:blip r:embed="rId60"/>
                <a:stretch>
                  <a:fillRect/>
                </a:stretch>
              </p:blipFill>
              <p:spPr>
                <a:xfrm>
                  <a:off x="5129617" y="4146631"/>
                  <a:ext cx="30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80FABFE9-51D5-2541-E573-510C97CDE2E7}"/>
                    </a:ext>
                  </a:extLst>
                </p14:cNvPr>
                <p14:cNvContentPartPr/>
                <p14:nvPr/>
              </p14:nvContentPartPr>
              <p14:xfrm>
                <a:off x="5108377" y="4124671"/>
                <a:ext cx="24840" cy="115560"/>
              </p14:xfrm>
            </p:contentPart>
          </mc:Choice>
          <mc:Fallback xmlns="">
            <p:pic>
              <p:nvPicPr>
                <p:cNvPr id="52" name="Ink 51">
                  <a:extLst>
                    <a:ext uri="{FF2B5EF4-FFF2-40B4-BE49-F238E27FC236}">
                      <a16:creationId xmlns:a16="http://schemas.microsoft.com/office/drawing/2014/main" id="{F9A677DF-23A9-44A2-9A19-F67DFE25340A}"/>
                    </a:ext>
                  </a:extLst>
                </p:cNvPr>
                <p:cNvPicPr/>
                <p:nvPr/>
              </p:nvPicPr>
              <p:blipFill>
                <a:blip r:embed="rId62"/>
                <a:stretch>
                  <a:fillRect/>
                </a:stretch>
              </p:blipFill>
              <p:spPr>
                <a:xfrm>
                  <a:off x="5099377" y="4115671"/>
                  <a:ext cx="42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321075EA-0983-2B27-2651-D322DBD134AE}"/>
                    </a:ext>
                  </a:extLst>
                </p14:cNvPr>
                <p14:cNvContentPartPr/>
                <p14:nvPr/>
              </p14:nvContentPartPr>
              <p14:xfrm>
                <a:off x="5524897" y="3955831"/>
                <a:ext cx="199800" cy="372240"/>
              </p14:xfrm>
            </p:contentPart>
          </mc:Choice>
          <mc:Fallback xmlns="">
            <p:pic>
              <p:nvPicPr>
                <p:cNvPr id="54" name="Ink 53">
                  <a:extLst>
                    <a:ext uri="{FF2B5EF4-FFF2-40B4-BE49-F238E27FC236}">
                      <a16:creationId xmlns:a16="http://schemas.microsoft.com/office/drawing/2014/main" id="{E110BA66-F576-4B29-AE76-4F519201272E}"/>
                    </a:ext>
                  </a:extLst>
                </p:cNvPr>
                <p:cNvPicPr/>
                <p:nvPr/>
              </p:nvPicPr>
              <p:blipFill>
                <a:blip r:embed="rId64"/>
                <a:stretch>
                  <a:fillRect/>
                </a:stretch>
              </p:blipFill>
              <p:spPr>
                <a:xfrm>
                  <a:off x="5515897" y="3947191"/>
                  <a:ext cx="2174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5208711F-316B-F3F1-A551-D81377FB014B}"/>
                    </a:ext>
                  </a:extLst>
                </p14:cNvPr>
                <p14:cNvContentPartPr/>
                <p14:nvPr/>
              </p14:nvContentPartPr>
              <p14:xfrm>
                <a:off x="6009817" y="3883471"/>
                <a:ext cx="378720" cy="383400"/>
              </p14:xfrm>
            </p:contentPart>
          </mc:Choice>
          <mc:Fallback xmlns="">
            <p:pic>
              <p:nvPicPr>
                <p:cNvPr id="55" name="Ink 54">
                  <a:extLst>
                    <a:ext uri="{FF2B5EF4-FFF2-40B4-BE49-F238E27FC236}">
                      <a16:creationId xmlns:a16="http://schemas.microsoft.com/office/drawing/2014/main" id="{E6E992A5-4541-47F1-97BA-2BF2B0C20BFC}"/>
                    </a:ext>
                  </a:extLst>
                </p:cNvPr>
                <p:cNvPicPr/>
                <p:nvPr/>
              </p:nvPicPr>
              <p:blipFill>
                <a:blip r:embed="rId66"/>
                <a:stretch>
                  <a:fillRect/>
                </a:stretch>
              </p:blipFill>
              <p:spPr>
                <a:xfrm>
                  <a:off x="6001177" y="3874471"/>
                  <a:ext cx="3963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729E966E-C6A3-541A-0822-1851FF15AB06}"/>
                    </a:ext>
                  </a:extLst>
                </p14:cNvPr>
                <p14:cNvContentPartPr/>
                <p14:nvPr/>
              </p14:nvContentPartPr>
              <p14:xfrm>
                <a:off x="6233737" y="4402951"/>
                <a:ext cx="14760" cy="122760"/>
              </p14:xfrm>
            </p:contentPart>
          </mc:Choice>
          <mc:Fallback xmlns="">
            <p:pic>
              <p:nvPicPr>
                <p:cNvPr id="56" name="Ink 55">
                  <a:extLst>
                    <a:ext uri="{FF2B5EF4-FFF2-40B4-BE49-F238E27FC236}">
                      <a16:creationId xmlns:a16="http://schemas.microsoft.com/office/drawing/2014/main" id="{CAB09379-0CAA-4EC6-9B6D-C5E56F2B908F}"/>
                    </a:ext>
                  </a:extLst>
                </p:cNvPr>
                <p:cNvPicPr/>
                <p:nvPr/>
              </p:nvPicPr>
              <p:blipFill>
                <a:blip r:embed="rId68"/>
                <a:stretch>
                  <a:fillRect/>
                </a:stretch>
              </p:blipFill>
              <p:spPr>
                <a:xfrm>
                  <a:off x="6225097" y="4394311"/>
                  <a:ext cx="32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1" name="Ink 40">
                  <a:extLst>
                    <a:ext uri="{FF2B5EF4-FFF2-40B4-BE49-F238E27FC236}">
                      <a16:creationId xmlns:a16="http://schemas.microsoft.com/office/drawing/2014/main" id="{B8919756-8DD7-3DEA-0460-26098AEBF0E3}"/>
                    </a:ext>
                  </a:extLst>
                </p14:cNvPr>
                <p14:cNvContentPartPr/>
                <p14:nvPr/>
              </p14:nvContentPartPr>
              <p14:xfrm>
                <a:off x="6201697" y="4325191"/>
                <a:ext cx="3960" cy="7920"/>
              </p14:xfrm>
            </p:contentPart>
          </mc:Choice>
          <mc:Fallback xmlns="">
            <p:pic>
              <p:nvPicPr>
                <p:cNvPr id="57" name="Ink 56">
                  <a:extLst>
                    <a:ext uri="{FF2B5EF4-FFF2-40B4-BE49-F238E27FC236}">
                      <a16:creationId xmlns:a16="http://schemas.microsoft.com/office/drawing/2014/main" id="{4A4CEFFE-449D-4357-97BB-6AA2339DF709}"/>
                    </a:ext>
                  </a:extLst>
                </p:cNvPr>
                <p:cNvPicPr/>
                <p:nvPr/>
              </p:nvPicPr>
              <p:blipFill>
                <a:blip r:embed="rId70"/>
                <a:stretch>
                  <a:fillRect/>
                </a:stretch>
              </p:blipFill>
              <p:spPr>
                <a:xfrm>
                  <a:off x="6192697" y="4316551"/>
                  <a:ext cx="2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2" name="Ink 41">
                  <a:extLst>
                    <a:ext uri="{FF2B5EF4-FFF2-40B4-BE49-F238E27FC236}">
                      <a16:creationId xmlns:a16="http://schemas.microsoft.com/office/drawing/2014/main" id="{4A27D045-B099-7B1B-4203-26C7AD9DC623}"/>
                    </a:ext>
                  </a:extLst>
                </p14:cNvPr>
                <p14:cNvContentPartPr/>
                <p14:nvPr/>
              </p14:nvContentPartPr>
              <p14:xfrm>
                <a:off x="6505537" y="3867991"/>
                <a:ext cx="68760" cy="394560"/>
              </p14:xfrm>
            </p:contentPart>
          </mc:Choice>
          <mc:Fallback xmlns="">
            <p:pic>
              <p:nvPicPr>
                <p:cNvPr id="59" name="Ink 58">
                  <a:extLst>
                    <a:ext uri="{FF2B5EF4-FFF2-40B4-BE49-F238E27FC236}">
                      <a16:creationId xmlns:a16="http://schemas.microsoft.com/office/drawing/2014/main" id="{01725A29-1226-4CCF-9E1C-97EF3B408888}"/>
                    </a:ext>
                  </a:extLst>
                </p:cNvPr>
                <p:cNvPicPr/>
                <p:nvPr/>
              </p:nvPicPr>
              <p:blipFill>
                <a:blip r:embed="rId72"/>
                <a:stretch>
                  <a:fillRect/>
                </a:stretch>
              </p:blipFill>
              <p:spPr>
                <a:xfrm>
                  <a:off x="6496537" y="3858991"/>
                  <a:ext cx="864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3" name="Ink 42">
                  <a:extLst>
                    <a:ext uri="{FF2B5EF4-FFF2-40B4-BE49-F238E27FC236}">
                      <a16:creationId xmlns:a16="http://schemas.microsoft.com/office/drawing/2014/main" id="{986E4DDD-70B1-7092-B25B-413CA3D186EE}"/>
                    </a:ext>
                  </a:extLst>
                </p14:cNvPr>
                <p14:cNvContentPartPr/>
                <p14:nvPr/>
              </p14:nvContentPartPr>
              <p14:xfrm>
                <a:off x="6658177" y="3951151"/>
                <a:ext cx="237240" cy="230400"/>
              </p14:xfrm>
            </p:contentPart>
          </mc:Choice>
          <mc:Fallback xmlns="">
            <p:pic>
              <p:nvPicPr>
                <p:cNvPr id="60" name="Ink 59">
                  <a:extLst>
                    <a:ext uri="{FF2B5EF4-FFF2-40B4-BE49-F238E27FC236}">
                      <a16:creationId xmlns:a16="http://schemas.microsoft.com/office/drawing/2014/main" id="{3314519E-F656-47B9-8450-AE90012DF8EB}"/>
                    </a:ext>
                  </a:extLst>
                </p:cNvPr>
                <p:cNvPicPr/>
                <p:nvPr/>
              </p:nvPicPr>
              <p:blipFill>
                <a:blip r:embed="rId74"/>
                <a:stretch>
                  <a:fillRect/>
                </a:stretch>
              </p:blipFill>
              <p:spPr>
                <a:xfrm>
                  <a:off x="6649177" y="3942151"/>
                  <a:ext cx="254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4" name="Ink 43">
                  <a:extLst>
                    <a:ext uri="{FF2B5EF4-FFF2-40B4-BE49-F238E27FC236}">
                      <a16:creationId xmlns:a16="http://schemas.microsoft.com/office/drawing/2014/main" id="{F3672806-1297-CDFC-C22D-4EE8CD88501A}"/>
                    </a:ext>
                  </a:extLst>
                </p14:cNvPr>
                <p14:cNvContentPartPr/>
                <p14:nvPr/>
              </p14:nvContentPartPr>
              <p14:xfrm>
                <a:off x="7023937" y="4142311"/>
                <a:ext cx="11880" cy="107640"/>
              </p14:xfrm>
            </p:contentPart>
          </mc:Choice>
          <mc:Fallback xmlns="">
            <p:pic>
              <p:nvPicPr>
                <p:cNvPr id="61" name="Ink 60">
                  <a:extLst>
                    <a:ext uri="{FF2B5EF4-FFF2-40B4-BE49-F238E27FC236}">
                      <a16:creationId xmlns:a16="http://schemas.microsoft.com/office/drawing/2014/main" id="{9B57E074-86D2-4634-905F-A9A984949CDB}"/>
                    </a:ext>
                  </a:extLst>
                </p:cNvPr>
                <p:cNvPicPr/>
                <p:nvPr/>
              </p:nvPicPr>
              <p:blipFill>
                <a:blip r:embed="rId76"/>
                <a:stretch>
                  <a:fillRect/>
                </a:stretch>
              </p:blipFill>
              <p:spPr>
                <a:xfrm>
                  <a:off x="7014937" y="4133671"/>
                  <a:ext cx="29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5" name="Ink 44">
                  <a:extLst>
                    <a:ext uri="{FF2B5EF4-FFF2-40B4-BE49-F238E27FC236}">
                      <a16:creationId xmlns:a16="http://schemas.microsoft.com/office/drawing/2014/main" id="{713230D2-3C02-B8D4-4744-9B498020F60A}"/>
                    </a:ext>
                  </a:extLst>
                </p14:cNvPr>
                <p14:cNvContentPartPr/>
                <p14:nvPr/>
              </p14:nvContentPartPr>
              <p14:xfrm>
                <a:off x="6974977" y="3971311"/>
                <a:ext cx="30960" cy="43200"/>
              </p14:xfrm>
            </p:contentPart>
          </mc:Choice>
          <mc:Fallback xmlns="">
            <p:pic>
              <p:nvPicPr>
                <p:cNvPr id="62" name="Ink 61">
                  <a:extLst>
                    <a:ext uri="{FF2B5EF4-FFF2-40B4-BE49-F238E27FC236}">
                      <a16:creationId xmlns:a16="http://schemas.microsoft.com/office/drawing/2014/main" id="{61AB938E-70E9-420F-83E0-43D14CD8ADBE}"/>
                    </a:ext>
                  </a:extLst>
                </p:cNvPr>
                <p:cNvPicPr/>
                <p:nvPr/>
              </p:nvPicPr>
              <p:blipFill>
                <a:blip r:embed="rId78"/>
                <a:stretch>
                  <a:fillRect/>
                </a:stretch>
              </p:blipFill>
              <p:spPr>
                <a:xfrm>
                  <a:off x="6965977" y="3962311"/>
                  <a:ext cx="486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6" name="Ink 45">
                  <a:extLst>
                    <a:ext uri="{FF2B5EF4-FFF2-40B4-BE49-F238E27FC236}">
                      <a16:creationId xmlns:a16="http://schemas.microsoft.com/office/drawing/2014/main" id="{DDF82DCA-BD0B-2BE9-9649-0409650F47EA}"/>
                    </a:ext>
                  </a:extLst>
                </p14:cNvPr>
                <p14:cNvContentPartPr/>
                <p14:nvPr/>
              </p14:nvContentPartPr>
              <p14:xfrm>
                <a:off x="7208617" y="3857551"/>
                <a:ext cx="54000" cy="485640"/>
              </p14:xfrm>
            </p:contentPart>
          </mc:Choice>
          <mc:Fallback xmlns="">
            <p:pic>
              <p:nvPicPr>
                <p:cNvPr id="63" name="Ink 62">
                  <a:extLst>
                    <a:ext uri="{FF2B5EF4-FFF2-40B4-BE49-F238E27FC236}">
                      <a16:creationId xmlns:a16="http://schemas.microsoft.com/office/drawing/2014/main" id="{AF0D1A91-FAC1-4C24-A494-C7791E71B744}"/>
                    </a:ext>
                  </a:extLst>
                </p:cNvPr>
                <p:cNvPicPr/>
                <p:nvPr/>
              </p:nvPicPr>
              <p:blipFill>
                <a:blip r:embed="rId80"/>
                <a:stretch>
                  <a:fillRect/>
                </a:stretch>
              </p:blipFill>
              <p:spPr>
                <a:xfrm>
                  <a:off x="7199617" y="3848551"/>
                  <a:ext cx="716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7" name="Ink 46">
                  <a:extLst>
                    <a:ext uri="{FF2B5EF4-FFF2-40B4-BE49-F238E27FC236}">
                      <a16:creationId xmlns:a16="http://schemas.microsoft.com/office/drawing/2014/main" id="{AAA03681-EE19-E440-FE04-475475A1F7D2}"/>
                    </a:ext>
                  </a:extLst>
                </p14:cNvPr>
                <p14:cNvContentPartPr/>
                <p14:nvPr/>
              </p14:nvContentPartPr>
              <p14:xfrm>
                <a:off x="5671777" y="3502231"/>
                <a:ext cx="709560" cy="381240"/>
              </p14:xfrm>
            </p:contentPart>
          </mc:Choice>
          <mc:Fallback xmlns="">
            <p:pic>
              <p:nvPicPr>
                <p:cNvPr id="83" name="Ink 82">
                  <a:extLst>
                    <a:ext uri="{FF2B5EF4-FFF2-40B4-BE49-F238E27FC236}">
                      <a16:creationId xmlns:a16="http://schemas.microsoft.com/office/drawing/2014/main" id="{EA289B55-E498-44E0-BBC6-F361EDB4F411}"/>
                    </a:ext>
                  </a:extLst>
                </p:cNvPr>
                <p:cNvPicPr/>
                <p:nvPr/>
              </p:nvPicPr>
              <p:blipFill>
                <a:blip r:embed="rId82"/>
                <a:stretch>
                  <a:fillRect/>
                </a:stretch>
              </p:blipFill>
              <p:spPr>
                <a:xfrm>
                  <a:off x="5663137" y="3493591"/>
                  <a:ext cx="7272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8" name="Ink 47">
                  <a:extLst>
                    <a:ext uri="{FF2B5EF4-FFF2-40B4-BE49-F238E27FC236}">
                      <a16:creationId xmlns:a16="http://schemas.microsoft.com/office/drawing/2014/main" id="{570DCE14-4196-5049-2C56-49C84B5528AC}"/>
                    </a:ext>
                  </a:extLst>
                </p14:cNvPr>
                <p14:cNvContentPartPr/>
                <p14:nvPr/>
              </p14:nvContentPartPr>
              <p14:xfrm>
                <a:off x="6521377" y="3403231"/>
                <a:ext cx="1188000" cy="400320"/>
              </p14:xfrm>
            </p:contentPart>
          </mc:Choice>
          <mc:Fallback xmlns="">
            <p:pic>
              <p:nvPicPr>
                <p:cNvPr id="84" name="Ink 83">
                  <a:extLst>
                    <a:ext uri="{FF2B5EF4-FFF2-40B4-BE49-F238E27FC236}">
                      <a16:creationId xmlns:a16="http://schemas.microsoft.com/office/drawing/2014/main" id="{548EA6BD-BD0D-4F4F-9EFE-08317FD128FF}"/>
                    </a:ext>
                  </a:extLst>
                </p:cNvPr>
                <p:cNvPicPr/>
                <p:nvPr/>
              </p:nvPicPr>
              <p:blipFill>
                <a:blip r:embed="rId84"/>
                <a:stretch>
                  <a:fillRect/>
                </a:stretch>
              </p:blipFill>
              <p:spPr>
                <a:xfrm>
                  <a:off x="6512377" y="3394231"/>
                  <a:ext cx="12056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9" name="Ink 48">
                  <a:extLst>
                    <a:ext uri="{FF2B5EF4-FFF2-40B4-BE49-F238E27FC236}">
                      <a16:creationId xmlns:a16="http://schemas.microsoft.com/office/drawing/2014/main" id="{E03C1C15-BE38-A15F-5317-1129F258F0E8}"/>
                    </a:ext>
                  </a:extLst>
                </p14:cNvPr>
                <p14:cNvContentPartPr/>
                <p14:nvPr/>
              </p14:nvContentPartPr>
              <p14:xfrm>
                <a:off x="7651057" y="3384151"/>
                <a:ext cx="21960" cy="18000"/>
              </p14:xfrm>
            </p:contentPart>
          </mc:Choice>
          <mc:Fallback xmlns="">
            <p:pic>
              <p:nvPicPr>
                <p:cNvPr id="85" name="Ink 84">
                  <a:extLst>
                    <a:ext uri="{FF2B5EF4-FFF2-40B4-BE49-F238E27FC236}">
                      <a16:creationId xmlns:a16="http://schemas.microsoft.com/office/drawing/2014/main" id="{4FEF3BEF-170B-47CF-882C-1941A7B15C52}"/>
                    </a:ext>
                  </a:extLst>
                </p:cNvPr>
                <p:cNvPicPr/>
                <p:nvPr/>
              </p:nvPicPr>
              <p:blipFill>
                <a:blip r:embed="rId86"/>
                <a:stretch>
                  <a:fillRect/>
                </a:stretch>
              </p:blipFill>
              <p:spPr>
                <a:xfrm>
                  <a:off x="7642057" y="3375151"/>
                  <a:ext cx="39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Ink 49">
                  <a:extLst>
                    <a:ext uri="{FF2B5EF4-FFF2-40B4-BE49-F238E27FC236}">
                      <a16:creationId xmlns:a16="http://schemas.microsoft.com/office/drawing/2014/main" id="{1D96D70F-165E-FAE6-C14D-D33C0E14D037}"/>
                    </a:ext>
                  </a:extLst>
                </p14:cNvPr>
                <p14:cNvContentPartPr/>
                <p14:nvPr/>
              </p14:nvContentPartPr>
              <p14:xfrm>
                <a:off x="7743217" y="3383071"/>
                <a:ext cx="823680" cy="406800"/>
              </p14:xfrm>
            </p:contentPart>
          </mc:Choice>
          <mc:Fallback xmlns="">
            <p:pic>
              <p:nvPicPr>
                <p:cNvPr id="86" name="Ink 85">
                  <a:extLst>
                    <a:ext uri="{FF2B5EF4-FFF2-40B4-BE49-F238E27FC236}">
                      <a16:creationId xmlns:a16="http://schemas.microsoft.com/office/drawing/2014/main" id="{67156C44-9671-4BB2-98DA-C666291A9854}"/>
                    </a:ext>
                  </a:extLst>
                </p:cNvPr>
                <p:cNvPicPr/>
                <p:nvPr/>
              </p:nvPicPr>
              <p:blipFill>
                <a:blip r:embed="rId88"/>
                <a:stretch>
                  <a:fillRect/>
                </a:stretch>
              </p:blipFill>
              <p:spPr>
                <a:xfrm>
                  <a:off x="7734577" y="3374431"/>
                  <a:ext cx="841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Ink 50">
                  <a:extLst>
                    <a:ext uri="{FF2B5EF4-FFF2-40B4-BE49-F238E27FC236}">
                      <a16:creationId xmlns:a16="http://schemas.microsoft.com/office/drawing/2014/main" id="{8EBC3C03-E2B8-521F-6136-52CF1E379151}"/>
                    </a:ext>
                  </a:extLst>
                </p14:cNvPr>
                <p14:cNvContentPartPr/>
                <p14:nvPr/>
              </p14:nvContentPartPr>
              <p14:xfrm>
                <a:off x="8304817" y="3321871"/>
                <a:ext cx="14400" cy="38880"/>
              </p14:xfrm>
            </p:contentPart>
          </mc:Choice>
          <mc:Fallback xmlns="">
            <p:pic>
              <p:nvPicPr>
                <p:cNvPr id="87" name="Ink 86">
                  <a:extLst>
                    <a:ext uri="{FF2B5EF4-FFF2-40B4-BE49-F238E27FC236}">
                      <a16:creationId xmlns:a16="http://schemas.microsoft.com/office/drawing/2014/main" id="{9CEC02A1-4DCC-4D7C-881D-162DB8927F19}"/>
                    </a:ext>
                  </a:extLst>
                </p:cNvPr>
                <p:cNvPicPr/>
                <p:nvPr/>
              </p:nvPicPr>
              <p:blipFill>
                <a:blip r:embed="rId90"/>
                <a:stretch>
                  <a:fillRect/>
                </a:stretch>
              </p:blipFill>
              <p:spPr>
                <a:xfrm>
                  <a:off x="8295817" y="3313231"/>
                  <a:ext cx="3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Ink 51">
                  <a:extLst>
                    <a:ext uri="{FF2B5EF4-FFF2-40B4-BE49-F238E27FC236}">
                      <a16:creationId xmlns:a16="http://schemas.microsoft.com/office/drawing/2014/main" id="{DFE436DD-4F70-1886-077F-7BCB1132BF4F}"/>
                    </a:ext>
                  </a:extLst>
                </p14:cNvPr>
                <p14:cNvContentPartPr/>
                <p14:nvPr/>
              </p14:nvContentPartPr>
              <p14:xfrm>
                <a:off x="8050297" y="3456151"/>
                <a:ext cx="227880" cy="28800"/>
              </p14:xfrm>
            </p:contentPart>
          </mc:Choice>
          <mc:Fallback xmlns="">
            <p:pic>
              <p:nvPicPr>
                <p:cNvPr id="88" name="Ink 87">
                  <a:extLst>
                    <a:ext uri="{FF2B5EF4-FFF2-40B4-BE49-F238E27FC236}">
                      <a16:creationId xmlns:a16="http://schemas.microsoft.com/office/drawing/2014/main" id="{1BA710C0-F48A-4D94-A2F0-8A0378C74BF0}"/>
                    </a:ext>
                  </a:extLst>
                </p:cNvPr>
                <p:cNvPicPr/>
                <p:nvPr/>
              </p:nvPicPr>
              <p:blipFill>
                <a:blip r:embed="rId92"/>
                <a:stretch>
                  <a:fillRect/>
                </a:stretch>
              </p:blipFill>
              <p:spPr>
                <a:xfrm>
                  <a:off x="8041297" y="3447511"/>
                  <a:ext cx="245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Ink 52">
                  <a:extLst>
                    <a:ext uri="{FF2B5EF4-FFF2-40B4-BE49-F238E27FC236}">
                      <a16:creationId xmlns:a16="http://schemas.microsoft.com/office/drawing/2014/main" id="{88DFC467-2076-C4B6-3571-2372A6BD81FA}"/>
                    </a:ext>
                  </a:extLst>
                </p14:cNvPr>
                <p14:cNvContentPartPr/>
                <p14:nvPr/>
              </p14:nvContentPartPr>
              <p14:xfrm>
                <a:off x="8941657" y="3402871"/>
                <a:ext cx="106560" cy="426960"/>
              </p14:xfrm>
            </p:contentPart>
          </mc:Choice>
          <mc:Fallback xmlns="">
            <p:pic>
              <p:nvPicPr>
                <p:cNvPr id="90" name="Ink 89">
                  <a:extLst>
                    <a:ext uri="{FF2B5EF4-FFF2-40B4-BE49-F238E27FC236}">
                      <a16:creationId xmlns:a16="http://schemas.microsoft.com/office/drawing/2014/main" id="{5BCEB39B-E03D-48E6-9364-2DF4C42481FA}"/>
                    </a:ext>
                  </a:extLst>
                </p:cNvPr>
                <p:cNvPicPr/>
                <p:nvPr/>
              </p:nvPicPr>
              <p:blipFill>
                <a:blip r:embed="rId94"/>
                <a:stretch>
                  <a:fillRect/>
                </a:stretch>
              </p:blipFill>
              <p:spPr>
                <a:xfrm>
                  <a:off x="8933017" y="3393871"/>
                  <a:ext cx="12420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Ink 53">
                  <a:extLst>
                    <a:ext uri="{FF2B5EF4-FFF2-40B4-BE49-F238E27FC236}">
                      <a16:creationId xmlns:a16="http://schemas.microsoft.com/office/drawing/2014/main" id="{DAF0FB98-FD7B-E1BA-B94F-AAF22A096908}"/>
                    </a:ext>
                  </a:extLst>
                </p14:cNvPr>
                <p14:cNvContentPartPr/>
                <p14:nvPr/>
              </p14:nvContentPartPr>
              <p14:xfrm>
                <a:off x="9118057" y="3336271"/>
                <a:ext cx="1301400" cy="273240"/>
              </p14:xfrm>
            </p:contentPart>
          </mc:Choice>
          <mc:Fallback xmlns="">
            <p:pic>
              <p:nvPicPr>
                <p:cNvPr id="91" name="Ink 90">
                  <a:extLst>
                    <a:ext uri="{FF2B5EF4-FFF2-40B4-BE49-F238E27FC236}">
                      <a16:creationId xmlns:a16="http://schemas.microsoft.com/office/drawing/2014/main" id="{6089D678-AED8-47D4-B07A-B519D3084BAD}"/>
                    </a:ext>
                  </a:extLst>
                </p:cNvPr>
                <p:cNvPicPr/>
                <p:nvPr/>
              </p:nvPicPr>
              <p:blipFill>
                <a:blip r:embed="rId96"/>
                <a:stretch>
                  <a:fillRect/>
                </a:stretch>
              </p:blipFill>
              <p:spPr>
                <a:xfrm>
                  <a:off x="9109417" y="3327271"/>
                  <a:ext cx="1319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Ink 54">
                  <a:extLst>
                    <a:ext uri="{FF2B5EF4-FFF2-40B4-BE49-F238E27FC236}">
                      <a16:creationId xmlns:a16="http://schemas.microsoft.com/office/drawing/2014/main" id="{FA4D4F6C-D313-0722-A4CF-9922CB1BA0FF}"/>
                    </a:ext>
                  </a:extLst>
                </p14:cNvPr>
                <p14:cNvContentPartPr/>
                <p14:nvPr/>
              </p14:nvContentPartPr>
              <p14:xfrm>
                <a:off x="9941737" y="3372991"/>
                <a:ext cx="225720" cy="9720"/>
              </p14:xfrm>
            </p:contentPart>
          </mc:Choice>
          <mc:Fallback xmlns="">
            <p:pic>
              <p:nvPicPr>
                <p:cNvPr id="92" name="Ink 91">
                  <a:extLst>
                    <a:ext uri="{FF2B5EF4-FFF2-40B4-BE49-F238E27FC236}">
                      <a16:creationId xmlns:a16="http://schemas.microsoft.com/office/drawing/2014/main" id="{A28EBF44-CD99-4FCD-A9C9-27E320AA845A}"/>
                    </a:ext>
                  </a:extLst>
                </p:cNvPr>
                <p:cNvPicPr/>
                <p:nvPr/>
              </p:nvPicPr>
              <p:blipFill>
                <a:blip r:embed="rId98"/>
                <a:stretch>
                  <a:fillRect/>
                </a:stretch>
              </p:blipFill>
              <p:spPr>
                <a:xfrm>
                  <a:off x="9932737" y="3364351"/>
                  <a:ext cx="24336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6" name="Ink 55">
                <a:extLst>
                  <a:ext uri="{FF2B5EF4-FFF2-40B4-BE49-F238E27FC236}">
                    <a16:creationId xmlns:a16="http://schemas.microsoft.com/office/drawing/2014/main" id="{D06DC09B-D5EE-1A49-6E77-4DEACE9A277C}"/>
                  </a:ext>
                </a:extLst>
              </p14:cNvPr>
              <p14:cNvContentPartPr/>
              <p14:nvPr/>
            </p14:nvContentPartPr>
            <p14:xfrm>
              <a:off x="6748911" y="3870296"/>
              <a:ext cx="87840" cy="83880"/>
            </p14:xfrm>
          </p:contentPart>
        </mc:Choice>
        <mc:Fallback xmlns="">
          <p:pic>
            <p:nvPicPr>
              <p:cNvPr id="56" name="Ink 55">
                <a:extLst>
                  <a:ext uri="{FF2B5EF4-FFF2-40B4-BE49-F238E27FC236}">
                    <a16:creationId xmlns:a16="http://schemas.microsoft.com/office/drawing/2014/main" id="{D06DC09B-D5EE-1A49-6E77-4DEACE9A277C}"/>
                  </a:ext>
                </a:extLst>
              </p:cNvPr>
              <p:cNvPicPr/>
              <p:nvPr/>
            </p:nvPicPr>
            <p:blipFill>
              <a:blip r:embed="rId100"/>
              <a:stretch>
                <a:fillRect/>
              </a:stretch>
            </p:blipFill>
            <p:spPr>
              <a:xfrm>
                <a:off x="6739911" y="3861334"/>
                <a:ext cx="105480" cy="101445"/>
              </a:xfrm>
              <a:prstGeom prst="rect">
                <a:avLst/>
              </a:prstGeom>
            </p:spPr>
          </p:pic>
        </mc:Fallback>
      </mc:AlternateContent>
      <p:grpSp>
        <p:nvGrpSpPr>
          <p:cNvPr id="57" name="Group 56">
            <a:extLst>
              <a:ext uri="{FF2B5EF4-FFF2-40B4-BE49-F238E27FC236}">
                <a16:creationId xmlns:a16="http://schemas.microsoft.com/office/drawing/2014/main" id="{766F13B4-DACB-AAD7-9C40-886D0F64659C}"/>
              </a:ext>
            </a:extLst>
          </p:cNvPr>
          <p:cNvGrpSpPr/>
          <p:nvPr/>
        </p:nvGrpSpPr>
        <p:grpSpPr>
          <a:xfrm>
            <a:off x="4134231" y="5723216"/>
            <a:ext cx="1444320" cy="924480"/>
            <a:chOff x="4134231" y="6053003"/>
            <a:chExt cx="1444320" cy="924480"/>
          </a:xfrm>
        </p:grpSpPr>
        <mc:AlternateContent xmlns:mc="http://schemas.openxmlformats.org/markup-compatibility/2006" xmlns:p14="http://schemas.microsoft.com/office/powerpoint/2010/main">
          <mc:Choice Requires="p14">
            <p:contentPart p14:bwMode="auto" r:id="rId101">
              <p14:nvContentPartPr>
                <p14:cNvPr id="58" name="Ink 57">
                  <a:extLst>
                    <a:ext uri="{FF2B5EF4-FFF2-40B4-BE49-F238E27FC236}">
                      <a16:creationId xmlns:a16="http://schemas.microsoft.com/office/drawing/2014/main" id="{F558232D-9A72-C141-CBAB-C1084FC21558}"/>
                    </a:ext>
                  </a:extLst>
                </p14:cNvPr>
                <p14:cNvContentPartPr/>
                <p14:nvPr/>
              </p14:nvContentPartPr>
              <p14:xfrm>
                <a:off x="4687911" y="6053003"/>
                <a:ext cx="10800" cy="297360"/>
              </p14:xfrm>
            </p:contentPart>
          </mc:Choice>
          <mc:Fallback xmlns="">
            <p:pic>
              <p:nvPicPr>
                <p:cNvPr id="131" name="Ink 130">
                  <a:extLst>
                    <a:ext uri="{FF2B5EF4-FFF2-40B4-BE49-F238E27FC236}">
                      <a16:creationId xmlns:a16="http://schemas.microsoft.com/office/drawing/2014/main" id="{AD158F61-CA5B-4755-9B85-B7D05090171C}"/>
                    </a:ext>
                  </a:extLst>
                </p:cNvPr>
                <p:cNvPicPr/>
                <p:nvPr/>
              </p:nvPicPr>
              <p:blipFill>
                <a:blip r:embed="rId218"/>
                <a:stretch>
                  <a:fillRect/>
                </a:stretch>
              </p:blipFill>
              <p:spPr>
                <a:xfrm>
                  <a:off x="4679271" y="6044003"/>
                  <a:ext cx="284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9" name="Ink 58">
                  <a:extLst>
                    <a:ext uri="{FF2B5EF4-FFF2-40B4-BE49-F238E27FC236}">
                      <a16:creationId xmlns:a16="http://schemas.microsoft.com/office/drawing/2014/main" id="{3268A2C5-2F67-B2B1-AC68-31EDA273E278}"/>
                    </a:ext>
                  </a:extLst>
                </p14:cNvPr>
                <p14:cNvContentPartPr/>
                <p14:nvPr/>
              </p14:nvContentPartPr>
              <p14:xfrm>
                <a:off x="4739751" y="6110963"/>
                <a:ext cx="15840" cy="279000"/>
              </p14:xfrm>
            </p:contentPart>
          </mc:Choice>
          <mc:Fallback xmlns="">
            <p:pic>
              <p:nvPicPr>
                <p:cNvPr id="132" name="Ink 131">
                  <a:extLst>
                    <a:ext uri="{FF2B5EF4-FFF2-40B4-BE49-F238E27FC236}">
                      <a16:creationId xmlns:a16="http://schemas.microsoft.com/office/drawing/2014/main" id="{6035A1CF-323B-4B87-85A4-92675864A08F}"/>
                    </a:ext>
                  </a:extLst>
                </p:cNvPr>
                <p:cNvPicPr/>
                <p:nvPr/>
              </p:nvPicPr>
              <p:blipFill>
                <a:blip r:embed="rId220"/>
                <a:stretch>
                  <a:fillRect/>
                </a:stretch>
              </p:blipFill>
              <p:spPr>
                <a:xfrm>
                  <a:off x="4731111" y="6101963"/>
                  <a:ext cx="334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0" name="Ink 59">
                  <a:extLst>
                    <a:ext uri="{FF2B5EF4-FFF2-40B4-BE49-F238E27FC236}">
                      <a16:creationId xmlns:a16="http://schemas.microsoft.com/office/drawing/2014/main" id="{FCFFDB78-DA69-9EC0-E7E6-DCF2E3D845F4}"/>
                    </a:ext>
                  </a:extLst>
                </p14:cNvPr>
                <p14:cNvContentPartPr/>
                <p14:nvPr/>
              </p14:nvContentPartPr>
              <p14:xfrm>
                <a:off x="4632471" y="6301763"/>
                <a:ext cx="190800" cy="93240"/>
              </p14:xfrm>
            </p:contentPart>
          </mc:Choice>
          <mc:Fallback xmlns="">
            <p:pic>
              <p:nvPicPr>
                <p:cNvPr id="133" name="Ink 132">
                  <a:extLst>
                    <a:ext uri="{FF2B5EF4-FFF2-40B4-BE49-F238E27FC236}">
                      <a16:creationId xmlns:a16="http://schemas.microsoft.com/office/drawing/2014/main" id="{AFB17A4A-6AAB-4BB7-93E8-CAF6D589030D}"/>
                    </a:ext>
                  </a:extLst>
                </p:cNvPr>
                <p:cNvPicPr/>
                <p:nvPr/>
              </p:nvPicPr>
              <p:blipFill>
                <a:blip r:embed="rId222"/>
                <a:stretch>
                  <a:fillRect/>
                </a:stretch>
              </p:blipFill>
              <p:spPr>
                <a:xfrm>
                  <a:off x="4623471" y="6293123"/>
                  <a:ext cx="208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1" name="Ink 60">
                  <a:extLst>
                    <a:ext uri="{FF2B5EF4-FFF2-40B4-BE49-F238E27FC236}">
                      <a16:creationId xmlns:a16="http://schemas.microsoft.com/office/drawing/2014/main" id="{AA23E2E9-4FC5-E29B-B29C-C0E8965EA2EF}"/>
                    </a:ext>
                  </a:extLst>
                </p14:cNvPr>
                <p14:cNvContentPartPr/>
                <p14:nvPr/>
              </p14:nvContentPartPr>
              <p14:xfrm>
                <a:off x="4177791" y="6423083"/>
                <a:ext cx="104040" cy="400320"/>
              </p14:xfrm>
            </p:contentPart>
          </mc:Choice>
          <mc:Fallback xmlns="">
            <p:pic>
              <p:nvPicPr>
                <p:cNvPr id="134" name="Ink 133">
                  <a:extLst>
                    <a:ext uri="{FF2B5EF4-FFF2-40B4-BE49-F238E27FC236}">
                      <a16:creationId xmlns:a16="http://schemas.microsoft.com/office/drawing/2014/main" id="{EDEFFBEA-289F-4567-875F-F2904790199A}"/>
                    </a:ext>
                  </a:extLst>
                </p:cNvPr>
                <p:cNvPicPr/>
                <p:nvPr/>
              </p:nvPicPr>
              <p:blipFill>
                <a:blip r:embed="rId224"/>
                <a:stretch>
                  <a:fillRect/>
                </a:stretch>
              </p:blipFill>
              <p:spPr>
                <a:xfrm>
                  <a:off x="4169151" y="6414083"/>
                  <a:ext cx="1216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2" name="Ink 61">
                  <a:extLst>
                    <a:ext uri="{FF2B5EF4-FFF2-40B4-BE49-F238E27FC236}">
                      <a16:creationId xmlns:a16="http://schemas.microsoft.com/office/drawing/2014/main" id="{23844DFD-4856-A05C-A4D7-4A25B90B4D65}"/>
                    </a:ext>
                  </a:extLst>
                </p14:cNvPr>
                <p14:cNvContentPartPr/>
                <p14:nvPr/>
              </p14:nvContentPartPr>
              <p14:xfrm>
                <a:off x="4134231" y="6639803"/>
                <a:ext cx="344520" cy="72000"/>
              </p14:xfrm>
            </p:contentPart>
          </mc:Choice>
          <mc:Fallback xmlns="">
            <p:pic>
              <p:nvPicPr>
                <p:cNvPr id="135" name="Ink 134">
                  <a:extLst>
                    <a:ext uri="{FF2B5EF4-FFF2-40B4-BE49-F238E27FC236}">
                      <a16:creationId xmlns:a16="http://schemas.microsoft.com/office/drawing/2014/main" id="{C0F155A5-8515-4276-8E6D-D5584AF0F12C}"/>
                    </a:ext>
                  </a:extLst>
                </p:cNvPr>
                <p:cNvPicPr/>
                <p:nvPr/>
              </p:nvPicPr>
              <p:blipFill>
                <a:blip r:embed="rId226"/>
                <a:stretch>
                  <a:fillRect/>
                </a:stretch>
              </p:blipFill>
              <p:spPr>
                <a:xfrm>
                  <a:off x="4125231" y="6631163"/>
                  <a:ext cx="362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3" name="Ink 62">
                  <a:extLst>
                    <a:ext uri="{FF2B5EF4-FFF2-40B4-BE49-F238E27FC236}">
                      <a16:creationId xmlns:a16="http://schemas.microsoft.com/office/drawing/2014/main" id="{05C6BAB1-387E-B25A-92A3-E61846B6594A}"/>
                    </a:ext>
                  </a:extLst>
                </p14:cNvPr>
                <p14:cNvContentPartPr/>
                <p14:nvPr/>
              </p14:nvContentPartPr>
              <p14:xfrm>
                <a:off x="4516551" y="6667163"/>
                <a:ext cx="82080" cy="52920"/>
              </p14:xfrm>
            </p:contentPart>
          </mc:Choice>
          <mc:Fallback xmlns="">
            <p:pic>
              <p:nvPicPr>
                <p:cNvPr id="136" name="Ink 135">
                  <a:extLst>
                    <a:ext uri="{FF2B5EF4-FFF2-40B4-BE49-F238E27FC236}">
                      <a16:creationId xmlns:a16="http://schemas.microsoft.com/office/drawing/2014/main" id="{5C4D27FB-FE87-42AF-AC37-2C218EFC6EFC}"/>
                    </a:ext>
                  </a:extLst>
                </p:cNvPr>
                <p:cNvPicPr/>
                <p:nvPr/>
              </p:nvPicPr>
              <p:blipFill>
                <a:blip r:embed="rId228"/>
                <a:stretch>
                  <a:fillRect/>
                </a:stretch>
              </p:blipFill>
              <p:spPr>
                <a:xfrm>
                  <a:off x="4507911" y="6658163"/>
                  <a:ext cx="997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4" name="Ink 63">
                  <a:extLst>
                    <a:ext uri="{FF2B5EF4-FFF2-40B4-BE49-F238E27FC236}">
                      <a16:creationId xmlns:a16="http://schemas.microsoft.com/office/drawing/2014/main" id="{B0A15400-EAC9-678A-CF50-801772076B13}"/>
                    </a:ext>
                  </a:extLst>
                </p14:cNvPr>
                <p14:cNvContentPartPr/>
                <p14:nvPr/>
              </p14:nvContentPartPr>
              <p14:xfrm>
                <a:off x="4631751" y="6612443"/>
                <a:ext cx="102600" cy="118440"/>
              </p14:xfrm>
            </p:contentPart>
          </mc:Choice>
          <mc:Fallback xmlns="">
            <p:pic>
              <p:nvPicPr>
                <p:cNvPr id="137" name="Ink 136">
                  <a:extLst>
                    <a:ext uri="{FF2B5EF4-FFF2-40B4-BE49-F238E27FC236}">
                      <a16:creationId xmlns:a16="http://schemas.microsoft.com/office/drawing/2014/main" id="{30D1F032-8E67-4821-AFF0-0FFE09548CD2}"/>
                    </a:ext>
                  </a:extLst>
                </p:cNvPr>
                <p:cNvPicPr/>
                <p:nvPr/>
              </p:nvPicPr>
              <p:blipFill>
                <a:blip r:embed="rId230"/>
                <a:stretch>
                  <a:fillRect/>
                </a:stretch>
              </p:blipFill>
              <p:spPr>
                <a:xfrm>
                  <a:off x="4622751" y="6603443"/>
                  <a:ext cx="1202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5" name="Ink 64">
                  <a:extLst>
                    <a:ext uri="{FF2B5EF4-FFF2-40B4-BE49-F238E27FC236}">
                      <a16:creationId xmlns:a16="http://schemas.microsoft.com/office/drawing/2014/main" id="{2D220EB0-A60D-6C63-D14A-A09B2740A375}"/>
                    </a:ext>
                  </a:extLst>
                </p14:cNvPr>
                <p14:cNvContentPartPr/>
                <p14:nvPr/>
              </p14:nvContentPartPr>
              <p14:xfrm>
                <a:off x="4847031" y="6514523"/>
                <a:ext cx="163080" cy="462960"/>
              </p14:xfrm>
            </p:contentPart>
          </mc:Choice>
          <mc:Fallback xmlns="">
            <p:pic>
              <p:nvPicPr>
                <p:cNvPr id="138" name="Ink 137">
                  <a:extLst>
                    <a:ext uri="{FF2B5EF4-FFF2-40B4-BE49-F238E27FC236}">
                      <a16:creationId xmlns:a16="http://schemas.microsoft.com/office/drawing/2014/main" id="{172FA56A-67CF-49D7-9862-2130ADC43785}"/>
                    </a:ext>
                  </a:extLst>
                </p:cNvPr>
                <p:cNvPicPr/>
                <p:nvPr/>
              </p:nvPicPr>
              <p:blipFill>
                <a:blip r:embed="rId232"/>
                <a:stretch>
                  <a:fillRect/>
                </a:stretch>
              </p:blipFill>
              <p:spPr>
                <a:xfrm>
                  <a:off x="4838391" y="6505883"/>
                  <a:ext cx="1807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6" name="Ink 65">
                  <a:extLst>
                    <a:ext uri="{FF2B5EF4-FFF2-40B4-BE49-F238E27FC236}">
                      <a16:creationId xmlns:a16="http://schemas.microsoft.com/office/drawing/2014/main" id="{3C52483A-2D83-6FEA-AEF9-97E6D7F5DA8C}"/>
                    </a:ext>
                  </a:extLst>
                </p14:cNvPr>
                <p14:cNvContentPartPr/>
                <p14:nvPr/>
              </p14:nvContentPartPr>
              <p14:xfrm>
                <a:off x="4962951" y="6747803"/>
                <a:ext cx="153000" cy="42480"/>
              </p14:xfrm>
            </p:contentPart>
          </mc:Choice>
          <mc:Fallback xmlns="">
            <p:pic>
              <p:nvPicPr>
                <p:cNvPr id="139" name="Ink 138">
                  <a:extLst>
                    <a:ext uri="{FF2B5EF4-FFF2-40B4-BE49-F238E27FC236}">
                      <a16:creationId xmlns:a16="http://schemas.microsoft.com/office/drawing/2014/main" id="{108BC563-1839-42DF-8466-247181449C64}"/>
                    </a:ext>
                  </a:extLst>
                </p:cNvPr>
                <p:cNvPicPr/>
                <p:nvPr/>
              </p:nvPicPr>
              <p:blipFill>
                <a:blip r:embed="rId234"/>
                <a:stretch>
                  <a:fillRect/>
                </a:stretch>
              </p:blipFill>
              <p:spPr>
                <a:xfrm>
                  <a:off x="4954311" y="6738803"/>
                  <a:ext cx="1706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7" name="Ink 66">
                  <a:extLst>
                    <a:ext uri="{FF2B5EF4-FFF2-40B4-BE49-F238E27FC236}">
                      <a16:creationId xmlns:a16="http://schemas.microsoft.com/office/drawing/2014/main" id="{54C71017-F39A-4BFB-16E4-05FEDD162E2C}"/>
                    </a:ext>
                  </a:extLst>
                </p14:cNvPr>
                <p14:cNvContentPartPr/>
                <p14:nvPr/>
              </p14:nvContentPartPr>
              <p14:xfrm>
                <a:off x="5214951" y="6663563"/>
                <a:ext cx="105840" cy="70920"/>
              </p14:xfrm>
            </p:contentPart>
          </mc:Choice>
          <mc:Fallback xmlns="">
            <p:pic>
              <p:nvPicPr>
                <p:cNvPr id="140" name="Ink 139">
                  <a:extLst>
                    <a:ext uri="{FF2B5EF4-FFF2-40B4-BE49-F238E27FC236}">
                      <a16:creationId xmlns:a16="http://schemas.microsoft.com/office/drawing/2014/main" id="{3E983427-F081-41A2-B09F-4B678578FD27}"/>
                    </a:ext>
                  </a:extLst>
                </p:cNvPr>
                <p:cNvPicPr/>
                <p:nvPr/>
              </p:nvPicPr>
              <p:blipFill>
                <a:blip r:embed="rId236"/>
                <a:stretch>
                  <a:fillRect/>
                </a:stretch>
              </p:blipFill>
              <p:spPr>
                <a:xfrm>
                  <a:off x="5206311" y="6654563"/>
                  <a:ext cx="1234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8" name="Ink 67">
                  <a:extLst>
                    <a:ext uri="{FF2B5EF4-FFF2-40B4-BE49-F238E27FC236}">
                      <a16:creationId xmlns:a16="http://schemas.microsoft.com/office/drawing/2014/main" id="{F97787D9-A365-0061-AA10-62750365B1BD}"/>
                    </a:ext>
                  </a:extLst>
                </p14:cNvPr>
                <p14:cNvContentPartPr/>
                <p14:nvPr/>
              </p14:nvContentPartPr>
              <p14:xfrm>
                <a:off x="5353911" y="6616763"/>
                <a:ext cx="75600" cy="137880"/>
              </p14:xfrm>
            </p:contentPart>
          </mc:Choice>
          <mc:Fallback xmlns="">
            <p:pic>
              <p:nvPicPr>
                <p:cNvPr id="141" name="Ink 140">
                  <a:extLst>
                    <a:ext uri="{FF2B5EF4-FFF2-40B4-BE49-F238E27FC236}">
                      <a16:creationId xmlns:a16="http://schemas.microsoft.com/office/drawing/2014/main" id="{3AACB51C-DC49-45F2-BA93-D4F8AC87FEF2}"/>
                    </a:ext>
                  </a:extLst>
                </p:cNvPr>
                <p:cNvPicPr/>
                <p:nvPr/>
              </p:nvPicPr>
              <p:blipFill>
                <a:blip r:embed="rId238"/>
                <a:stretch>
                  <a:fillRect/>
                </a:stretch>
              </p:blipFill>
              <p:spPr>
                <a:xfrm>
                  <a:off x="5345271" y="6608123"/>
                  <a:ext cx="932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9" name="Ink 68">
                  <a:extLst>
                    <a:ext uri="{FF2B5EF4-FFF2-40B4-BE49-F238E27FC236}">
                      <a16:creationId xmlns:a16="http://schemas.microsoft.com/office/drawing/2014/main" id="{EFE1DBEC-1CFE-EBB9-661E-819BDDD6D817}"/>
                    </a:ext>
                  </a:extLst>
                </p14:cNvPr>
                <p14:cNvContentPartPr/>
                <p14:nvPr/>
              </p14:nvContentPartPr>
              <p14:xfrm>
                <a:off x="5289831" y="6656363"/>
                <a:ext cx="288720" cy="56520"/>
              </p14:xfrm>
            </p:contentPart>
          </mc:Choice>
          <mc:Fallback xmlns="">
            <p:pic>
              <p:nvPicPr>
                <p:cNvPr id="142" name="Ink 141">
                  <a:extLst>
                    <a:ext uri="{FF2B5EF4-FFF2-40B4-BE49-F238E27FC236}">
                      <a16:creationId xmlns:a16="http://schemas.microsoft.com/office/drawing/2014/main" id="{B9442520-9E7E-49B4-B8E3-338CF4C48597}"/>
                    </a:ext>
                  </a:extLst>
                </p:cNvPr>
                <p:cNvPicPr/>
                <p:nvPr/>
              </p:nvPicPr>
              <p:blipFill>
                <a:blip r:embed="rId240"/>
                <a:stretch>
                  <a:fillRect/>
                </a:stretch>
              </p:blipFill>
              <p:spPr>
                <a:xfrm>
                  <a:off x="5281191" y="6647363"/>
                  <a:ext cx="306360" cy="74160"/>
                </a:xfrm>
                <a:prstGeom prst="rect">
                  <a:avLst/>
                </a:prstGeom>
              </p:spPr>
            </p:pic>
          </mc:Fallback>
        </mc:AlternateContent>
      </p:grpSp>
      <p:grpSp>
        <p:nvGrpSpPr>
          <p:cNvPr id="70" name="Group 69">
            <a:extLst>
              <a:ext uri="{FF2B5EF4-FFF2-40B4-BE49-F238E27FC236}">
                <a16:creationId xmlns:a16="http://schemas.microsoft.com/office/drawing/2014/main" id="{F5D13399-A238-8325-6DA9-7306615222AB}"/>
              </a:ext>
            </a:extLst>
          </p:cNvPr>
          <p:cNvGrpSpPr/>
          <p:nvPr/>
        </p:nvGrpSpPr>
        <p:grpSpPr>
          <a:xfrm>
            <a:off x="7040871" y="5799896"/>
            <a:ext cx="1454400" cy="840240"/>
            <a:chOff x="7040871" y="6129683"/>
            <a:chExt cx="1454400" cy="840240"/>
          </a:xfrm>
        </p:grpSpPr>
        <mc:AlternateContent xmlns:mc="http://schemas.openxmlformats.org/markup-compatibility/2006" xmlns:p14="http://schemas.microsoft.com/office/powerpoint/2010/main">
          <mc:Choice Requires="p14">
            <p:contentPart p14:bwMode="auto" r:id="rId241">
              <p14:nvContentPartPr>
                <p14:cNvPr id="71" name="Ink 70">
                  <a:extLst>
                    <a:ext uri="{FF2B5EF4-FFF2-40B4-BE49-F238E27FC236}">
                      <a16:creationId xmlns:a16="http://schemas.microsoft.com/office/drawing/2014/main" id="{932E21BB-B89A-C257-E738-77A4A1247A87}"/>
                    </a:ext>
                  </a:extLst>
                </p14:cNvPr>
                <p14:cNvContentPartPr/>
                <p14:nvPr/>
              </p14:nvContentPartPr>
              <p14:xfrm>
                <a:off x="7159671" y="6129683"/>
                <a:ext cx="132480" cy="305280"/>
              </p14:xfrm>
            </p:contentPart>
          </mc:Choice>
          <mc:Fallback xmlns="">
            <p:pic>
              <p:nvPicPr>
                <p:cNvPr id="144" name="Ink 143">
                  <a:extLst>
                    <a:ext uri="{FF2B5EF4-FFF2-40B4-BE49-F238E27FC236}">
                      <a16:creationId xmlns:a16="http://schemas.microsoft.com/office/drawing/2014/main" id="{6779A217-AD93-4199-8BD9-0ED83C55B164}"/>
                    </a:ext>
                  </a:extLst>
                </p:cNvPr>
                <p:cNvPicPr/>
                <p:nvPr/>
              </p:nvPicPr>
              <p:blipFill>
                <a:blip r:embed="rId242"/>
                <a:stretch>
                  <a:fillRect/>
                </a:stretch>
              </p:blipFill>
              <p:spPr>
                <a:xfrm>
                  <a:off x="7150671" y="6120683"/>
                  <a:ext cx="1501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2" name="Ink 71">
                  <a:extLst>
                    <a:ext uri="{FF2B5EF4-FFF2-40B4-BE49-F238E27FC236}">
                      <a16:creationId xmlns:a16="http://schemas.microsoft.com/office/drawing/2014/main" id="{432937F5-A529-0119-C768-593AE022BD84}"/>
                    </a:ext>
                  </a:extLst>
                </p14:cNvPr>
                <p14:cNvContentPartPr/>
                <p14:nvPr/>
              </p14:nvContentPartPr>
              <p14:xfrm>
                <a:off x="7058151" y="6516323"/>
                <a:ext cx="106200" cy="408960"/>
              </p14:xfrm>
            </p:contentPart>
          </mc:Choice>
          <mc:Fallback xmlns="">
            <p:pic>
              <p:nvPicPr>
                <p:cNvPr id="145" name="Ink 144">
                  <a:extLst>
                    <a:ext uri="{FF2B5EF4-FFF2-40B4-BE49-F238E27FC236}">
                      <a16:creationId xmlns:a16="http://schemas.microsoft.com/office/drawing/2014/main" id="{6EB9082D-59D5-4EC2-8E94-8538F88BD662}"/>
                    </a:ext>
                  </a:extLst>
                </p:cNvPr>
                <p:cNvPicPr/>
                <p:nvPr/>
              </p:nvPicPr>
              <p:blipFill>
                <a:blip r:embed="rId244"/>
                <a:stretch>
                  <a:fillRect/>
                </a:stretch>
              </p:blipFill>
              <p:spPr>
                <a:xfrm>
                  <a:off x="7049151" y="6507323"/>
                  <a:ext cx="1238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3" name="Ink 72">
                  <a:extLst>
                    <a:ext uri="{FF2B5EF4-FFF2-40B4-BE49-F238E27FC236}">
                      <a16:creationId xmlns:a16="http://schemas.microsoft.com/office/drawing/2014/main" id="{58CC06A1-396F-EFEF-F9C9-6FFD55ED5AFA}"/>
                    </a:ext>
                  </a:extLst>
                </p14:cNvPr>
                <p14:cNvContentPartPr/>
                <p14:nvPr/>
              </p14:nvContentPartPr>
              <p14:xfrm>
                <a:off x="7040871" y="6712523"/>
                <a:ext cx="466560" cy="68400"/>
              </p14:xfrm>
            </p:contentPart>
          </mc:Choice>
          <mc:Fallback xmlns="">
            <p:pic>
              <p:nvPicPr>
                <p:cNvPr id="146" name="Ink 145">
                  <a:extLst>
                    <a:ext uri="{FF2B5EF4-FFF2-40B4-BE49-F238E27FC236}">
                      <a16:creationId xmlns:a16="http://schemas.microsoft.com/office/drawing/2014/main" id="{CA462C11-FE2F-4038-902B-0F52B99872CA}"/>
                    </a:ext>
                  </a:extLst>
                </p:cNvPr>
                <p:cNvPicPr/>
                <p:nvPr/>
              </p:nvPicPr>
              <p:blipFill>
                <a:blip r:embed="rId246"/>
                <a:stretch>
                  <a:fillRect/>
                </a:stretch>
              </p:blipFill>
              <p:spPr>
                <a:xfrm>
                  <a:off x="7032231" y="6703523"/>
                  <a:ext cx="4842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4" name="Ink 73">
                  <a:extLst>
                    <a:ext uri="{FF2B5EF4-FFF2-40B4-BE49-F238E27FC236}">
                      <a16:creationId xmlns:a16="http://schemas.microsoft.com/office/drawing/2014/main" id="{761572C5-B1B2-AB55-93B2-11948B871D39}"/>
                    </a:ext>
                  </a:extLst>
                </p14:cNvPr>
                <p14:cNvContentPartPr/>
                <p14:nvPr/>
              </p14:nvContentPartPr>
              <p14:xfrm>
                <a:off x="7541271" y="6675803"/>
                <a:ext cx="69480" cy="34200"/>
              </p14:xfrm>
            </p:contentPart>
          </mc:Choice>
          <mc:Fallback xmlns="">
            <p:pic>
              <p:nvPicPr>
                <p:cNvPr id="147" name="Ink 146">
                  <a:extLst>
                    <a:ext uri="{FF2B5EF4-FFF2-40B4-BE49-F238E27FC236}">
                      <a16:creationId xmlns:a16="http://schemas.microsoft.com/office/drawing/2014/main" id="{5B761B31-1F8F-40C2-AE1D-AE4F8BBF4B5E}"/>
                    </a:ext>
                  </a:extLst>
                </p:cNvPr>
                <p:cNvPicPr/>
                <p:nvPr/>
              </p:nvPicPr>
              <p:blipFill>
                <a:blip r:embed="rId248"/>
                <a:stretch>
                  <a:fillRect/>
                </a:stretch>
              </p:blipFill>
              <p:spPr>
                <a:xfrm>
                  <a:off x="7532631" y="6666803"/>
                  <a:ext cx="87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5" name="Ink 74">
                  <a:extLst>
                    <a:ext uri="{FF2B5EF4-FFF2-40B4-BE49-F238E27FC236}">
                      <a16:creationId xmlns:a16="http://schemas.microsoft.com/office/drawing/2014/main" id="{72C2D33B-2CAA-6E78-9BED-B72F38DD1426}"/>
                    </a:ext>
                  </a:extLst>
                </p14:cNvPr>
                <p14:cNvContentPartPr/>
                <p14:nvPr/>
              </p14:nvContentPartPr>
              <p14:xfrm>
                <a:off x="7648911" y="6768323"/>
                <a:ext cx="16560" cy="6480"/>
              </p14:xfrm>
            </p:contentPart>
          </mc:Choice>
          <mc:Fallback xmlns="">
            <p:pic>
              <p:nvPicPr>
                <p:cNvPr id="148" name="Ink 147">
                  <a:extLst>
                    <a:ext uri="{FF2B5EF4-FFF2-40B4-BE49-F238E27FC236}">
                      <a16:creationId xmlns:a16="http://schemas.microsoft.com/office/drawing/2014/main" id="{11027458-3415-4788-BA38-3139ED0DEDC2}"/>
                    </a:ext>
                  </a:extLst>
                </p:cNvPr>
                <p:cNvPicPr/>
                <p:nvPr/>
              </p:nvPicPr>
              <p:blipFill>
                <a:blip r:embed="rId250"/>
                <a:stretch>
                  <a:fillRect/>
                </a:stretch>
              </p:blipFill>
              <p:spPr>
                <a:xfrm>
                  <a:off x="7639911" y="6759683"/>
                  <a:ext cx="342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76" name="Ink 75">
                  <a:extLst>
                    <a:ext uri="{FF2B5EF4-FFF2-40B4-BE49-F238E27FC236}">
                      <a16:creationId xmlns:a16="http://schemas.microsoft.com/office/drawing/2014/main" id="{A958C075-0F77-EE3F-DEDD-B4B822E8F954}"/>
                    </a:ext>
                  </a:extLst>
                </p14:cNvPr>
                <p14:cNvContentPartPr/>
                <p14:nvPr/>
              </p14:nvContentPartPr>
              <p14:xfrm>
                <a:off x="7808391" y="6587243"/>
                <a:ext cx="230760" cy="382680"/>
              </p14:xfrm>
            </p:contentPart>
          </mc:Choice>
          <mc:Fallback xmlns="">
            <p:pic>
              <p:nvPicPr>
                <p:cNvPr id="149" name="Ink 148">
                  <a:extLst>
                    <a:ext uri="{FF2B5EF4-FFF2-40B4-BE49-F238E27FC236}">
                      <a16:creationId xmlns:a16="http://schemas.microsoft.com/office/drawing/2014/main" id="{6F5B0727-2605-43D2-AF31-DC003C5C0ACE}"/>
                    </a:ext>
                  </a:extLst>
                </p:cNvPr>
                <p:cNvPicPr/>
                <p:nvPr/>
              </p:nvPicPr>
              <p:blipFill>
                <a:blip r:embed="rId252"/>
                <a:stretch>
                  <a:fillRect/>
                </a:stretch>
              </p:blipFill>
              <p:spPr>
                <a:xfrm>
                  <a:off x="7799391" y="6578243"/>
                  <a:ext cx="2484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77" name="Ink 76">
                  <a:extLst>
                    <a:ext uri="{FF2B5EF4-FFF2-40B4-BE49-F238E27FC236}">
                      <a16:creationId xmlns:a16="http://schemas.microsoft.com/office/drawing/2014/main" id="{6C2878D0-D09B-806F-A4AF-5C0327DE92B8}"/>
                    </a:ext>
                  </a:extLst>
                </p14:cNvPr>
                <p14:cNvContentPartPr/>
                <p14:nvPr/>
              </p14:nvContentPartPr>
              <p14:xfrm>
                <a:off x="8111871" y="6677603"/>
                <a:ext cx="109440" cy="91800"/>
              </p14:xfrm>
            </p:contentPart>
          </mc:Choice>
          <mc:Fallback xmlns="">
            <p:pic>
              <p:nvPicPr>
                <p:cNvPr id="150" name="Ink 149">
                  <a:extLst>
                    <a:ext uri="{FF2B5EF4-FFF2-40B4-BE49-F238E27FC236}">
                      <a16:creationId xmlns:a16="http://schemas.microsoft.com/office/drawing/2014/main" id="{7D7F50E5-5196-4EDD-A0BB-938C25140B23}"/>
                    </a:ext>
                  </a:extLst>
                </p:cNvPr>
                <p:cNvPicPr/>
                <p:nvPr/>
              </p:nvPicPr>
              <p:blipFill>
                <a:blip r:embed="rId254"/>
                <a:stretch>
                  <a:fillRect/>
                </a:stretch>
              </p:blipFill>
              <p:spPr>
                <a:xfrm>
                  <a:off x="8103231" y="6668963"/>
                  <a:ext cx="1270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8" name="Ink 77">
                  <a:extLst>
                    <a:ext uri="{FF2B5EF4-FFF2-40B4-BE49-F238E27FC236}">
                      <a16:creationId xmlns:a16="http://schemas.microsoft.com/office/drawing/2014/main" id="{66CBE57F-569D-6B6E-7751-ED53E4E84971}"/>
                    </a:ext>
                  </a:extLst>
                </p14:cNvPr>
                <p14:cNvContentPartPr/>
                <p14:nvPr/>
              </p14:nvContentPartPr>
              <p14:xfrm>
                <a:off x="8238231" y="6648443"/>
                <a:ext cx="79560" cy="136080"/>
              </p14:xfrm>
            </p:contentPart>
          </mc:Choice>
          <mc:Fallback xmlns="">
            <p:pic>
              <p:nvPicPr>
                <p:cNvPr id="151" name="Ink 150">
                  <a:extLst>
                    <a:ext uri="{FF2B5EF4-FFF2-40B4-BE49-F238E27FC236}">
                      <a16:creationId xmlns:a16="http://schemas.microsoft.com/office/drawing/2014/main" id="{CD089716-A535-49D3-A2A9-D26B052408A7}"/>
                    </a:ext>
                  </a:extLst>
                </p:cNvPr>
                <p:cNvPicPr/>
                <p:nvPr/>
              </p:nvPicPr>
              <p:blipFill>
                <a:blip r:embed="rId256"/>
                <a:stretch>
                  <a:fillRect/>
                </a:stretch>
              </p:blipFill>
              <p:spPr>
                <a:xfrm>
                  <a:off x="8229591" y="6639443"/>
                  <a:ext cx="97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9" name="Ink 78">
                  <a:extLst>
                    <a:ext uri="{FF2B5EF4-FFF2-40B4-BE49-F238E27FC236}">
                      <a16:creationId xmlns:a16="http://schemas.microsoft.com/office/drawing/2014/main" id="{E4291F13-F20F-D853-0648-EAE37AE96E84}"/>
                    </a:ext>
                  </a:extLst>
                </p14:cNvPr>
                <p14:cNvContentPartPr/>
                <p14:nvPr/>
              </p14:nvContentPartPr>
              <p14:xfrm>
                <a:off x="8194671" y="6668963"/>
                <a:ext cx="300600" cy="116280"/>
              </p14:xfrm>
            </p:contentPart>
          </mc:Choice>
          <mc:Fallback xmlns="">
            <p:pic>
              <p:nvPicPr>
                <p:cNvPr id="152" name="Ink 151">
                  <a:extLst>
                    <a:ext uri="{FF2B5EF4-FFF2-40B4-BE49-F238E27FC236}">
                      <a16:creationId xmlns:a16="http://schemas.microsoft.com/office/drawing/2014/main" id="{15178A5E-D3D6-4E34-93BF-255C4892D67C}"/>
                    </a:ext>
                  </a:extLst>
                </p:cNvPr>
                <p:cNvPicPr/>
                <p:nvPr/>
              </p:nvPicPr>
              <p:blipFill>
                <a:blip r:embed="rId258"/>
                <a:stretch>
                  <a:fillRect/>
                </a:stretch>
              </p:blipFill>
              <p:spPr>
                <a:xfrm>
                  <a:off x="8185671" y="6660323"/>
                  <a:ext cx="318240" cy="133920"/>
                </a:xfrm>
                <a:prstGeom prst="rect">
                  <a:avLst/>
                </a:prstGeom>
              </p:spPr>
            </p:pic>
          </mc:Fallback>
        </mc:AlternateContent>
      </p:grpSp>
    </p:spTree>
    <p:extLst>
      <p:ext uri="{BB962C8B-B14F-4D97-AF65-F5344CB8AC3E}">
        <p14:creationId xmlns:p14="http://schemas.microsoft.com/office/powerpoint/2010/main" val="224763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1200329"/>
          </a:xfrm>
          <a:prstGeom prst="rect">
            <a:avLst/>
          </a:prstGeom>
          <a:noFill/>
        </p:spPr>
        <p:txBody>
          <a:bodyPr wrap="square">
            <a:spAutoFit/>
          </a:bodyPr>
          <a:lstStyle/>
          <a:p>
            <a:r>
              <a:rPr lang="en-US" sz="2400" b="1" i="0" dirty="0">
                <a:solidFill>
                  <a:srgbClr val="292929"/>
                </a:solidFill>
                <a:effectLst/>
                <a:latin typeface="source-serif-pro"/>
              </a:rPr>
              <a:t>L2 regularization</a:t>
            </a:r>
            <a:r>
              <a:rPr lang="en-US" sz="2400" b="1" dirty="0">
                <a:latin typeface="+mj-lt"/>
              </a:rPr>
              <a:t> (Ridge Regularization): </a:t>
            </a:r>
            <a:r>
              <a:rPr lang="en-US" sz="2400" dirty="0">
                <a:latin typeface="+mj-lt"/>
              </a:rPr>
              <a:t>Penalizes squared weights. Make weights small.</a:t>
            </a:r>
          </a:p>
          <a:p>
            <a:endParaRPr lang="en-US" sz="2400" b="1" i="0" dirty="0">
              <a:solidFill>
                <a:srgbClr val="292929"/>
              </a:solidFill>
              <a:effectLst/>
              <a:latin typeface="source-serif-pro"/>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0" name="Ink 79">
                <a:extLst>
                  <a:ext uri="{FF2B5EF4-FFF2-40B4-BE49-F238E27FC236}">
                    <a16:creationId xmlns:a16="http://schemas.microsoft.com/office/drawing/2014/main" id="{530EEF89-D71F-24D8-B58E-6F4628174577}"/>
                  </a:ext>
                </a:extLst>
              </p14:cNvPr>
              <p14:cNvContentPartPr/>
              <p14:nvPr/>
            </p14:nvContentPartPr>
            <p14:xfrm>
              <a:off x="2524435" y="3096208"/>
              <a:ext cx="329040" cy="337320"/>
            </p14:xfrm>
          </p:contentPart>
        </mc:Choice>
        <mc:Fallback xmlns="">
          <p:pic>
            <p:nvPicPr>
              <p:cNvPr id="80" name="Ink 79">
                <a:extLst>
                  <a:ext uri="{FF2B5EF4-FFF2-40B4-BE49-F238E27FC236}">
                    <a16:creationId xmlns:a16="http://schemas.microsoft.com/office/drawing/2014/main" id="{530EEF89-D71F-24D8-B58E-6F4628174577}"/>
                  </a:ext>
                </a:extLst>
              </p:cNvPr>
              <p:cNvPicPr/>
              <p:nvPr/>
            </p:nvPicPr>
            <p:blipFill>
              <a:blip r:embed="rId3"/>
              <a:stretch>
                <a:fillRect/>
              </a:stretch>
            </p:blipFill>
            <p:spPr>
              <a:xfrm>
                <a:off x="2515435" y="3087208"/>
                <a:ext cx="346680" cy="354960"/>
              </a:xfrm>
              <a:prstGeom prst="rect">
                <a:avLst/>
              </a:prstGeom>
            </p:spPr>
          </p:pic>
        </mc:Fallback>
      </mc:AlternateContent>
      <p:grpSp>
        <p:nvGrpSpPr>
          <p:cNvPr id="81" name="Group 80">
            <a:extLst>
              <a:ext uri="{FF2B5EF4-FFF2-40B4-BE49-F238E27FC236}">
                <a16:creationId xmlns:a16="http://schemas.microsoft.com/office/drawing/2014/main" id="{CF35FC11-74F3-9028-F6B3-81113617B92D}"/>
              </a:ext>
            </a:extLst>
          </p:cNvPr>
          <p:cNvGrpSpPr/>
          <p:nvPr/>
        </p:nvGrpSpPr>
        <p:grpSpPr>
          <a:xfrm>
            <a:off x="1608955" y="3632968"/>
            <a:ext cx="1553400" cy="882000"/>
            <a:chOff x="871537" y="4686631"/>
            <a:chExt cx="1553400" cy="882000"/>
          </a:xfrm>
        </p:grpSpPr>
        <mc:AlternateContent xmlns:mc="http://schemas.openxmlformats.org/markup-compatibility/2006" xmlns:p14="http://schemas.microsoft.com/office/powerpoint/2010/main">
          <mc:Choice Requires="p14">
            <p:contentPart p14:bwMode="auto" r:id="rId4">
              <p14:nvContentPartPr>
                <p14:cNvPr id="82" name="Ink 81">
                  <a:extLst>
                    <a:ext uri="{FF2B5EF4-FFF2-40B4-BE49-F238E27FC236}">
                      <a16:creationId xmlns:a16="http://schemas.microsoft.com/office/drawing/2014/main" id="{B8973A46-1BE7-AE99-E27A-28D60C2D57C8}"/>
                    </a:ext>
                  </a:extLst>
                </p14:cNvPr>
                <p14:cNvContentPartPr/>
                <p14:nvPr/>
              </p14:nvContentPartPr>
              <p14:xfrm>
                <a:off x="871537" y="4686631"/>
                <a:ext cx="1032480" cy="774360"/>
              </p14:xfrm>
            </p:contentPart>
          </mc:Choice>
          <mc:Fallback xmlns="">
            <p:pic>
              <p:nvPicPr>
                <p:cNvPr id="12" name="Ink 11">
                  <a:extLst>
                    <a:ext uri="{FF2B5EF4-FFF2-40B4-BE49-F238E27FC236}">
                      <a16:creationId xmlns:a16="http://schemas.microsoft.com/office/drawing/2014/main" id="{C0883D44-DF62-40E8-A203-690CA3B5218D}"/>
                    </a:ext>
                  </a:extLst>
                </p:cNvPr>
                <p:cNvPicPr/>
                <p:nvPr/>
              </p:nvPicPr>
              <p:blipFill>
                <a:blip r:embed="rId6"/>
                <a:stretch>
                  <a:fillRect/>
                </a:stretch>
              </p:blipFill>
              <p:spPr>
                <a:xfrm>
                  <a:off x="862897" y="4677991"/>
                  <a:ext cx="1050120" cy="79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3" name="Ink 82">
                  <a:extLst>
                    <a:ext uri="{FF2B5EF4-FFF2-40B4-BE49-F238E27FC236}">
                      <a16:creationId xmlns:a16="http://schemas.microsoft.com/office/drawing/2014/main" id="{9073FE6E-0B2E-51ED-8F6F-4BEC551B22D0}"/>
                    </a:ext>
                  </a:extLst>
                </p14:cNvPr>
                <p14:cNvContentPartPr/>
                <p14:nvPr/>
              </p14:nvContentPartPr>
              <p14:xfrm>
                <a:off x="1826617" y="4817671"/>
                <a:ext cx="44280" cy="12960"/>
              </p14:xfrm>
            </p:contentPart>
          </mc:Choice>
          <mc:Fallback xmlns="">
            <p:pic>
              <p:nvPicPr>
                <p:cNvPr id="13" name="Ink 12">
                  <a:extLst>
                    <a:ext uri="{FF2B5EF4-FFF2-40B4-BE49-F238E27FC236}">
                      <a16:creationId xmlns:a16="http://schemas.microsoft.com/office/drawing/2014/main" id="{E10426D5-A006-4D21-B806-837D0449D16A}"/>
                    </a:ext>
                  </a:extLst>
                </p:cNvPr>
                <p:cNvPicPr/>
                <p:nvPr/>
              </p:nvPicPr>
              <p:blipFill>
                <a:blip r:embed="rId8"/>
                <a:stretch>
                  <a:fillRect/>
                </a:stretch>
              </p:blipFill>
              <p:spPr>
                <a:xfrm>
                  <a:off x="1817617" y="4809031"/>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 name="Ink 83">
                  <a:extLst>
                    <a:ext uri="{FF2B5EF4-FFF2-40B4-BE49-F238E27FC236}">
                      <a16:creationId xmlns:a16="http://schemas.microsoft.com/office/drawing/2014/main" id="{D31CC427-1E20-1A5C-030C-3BD7059AF2D0}"/>
                    </a:ext>
                  </a:extLst>
                </p14:cNvPr>
                <p14:cNvContentPartPr/>
                <p14:nvPr/>
              </p14:nvContentPartPr>
              <p14:xfrm>
                <a:off x="1919497" y="4852951"/>
                <a:ext cx="505440" cy="507240"/>
              </p14:xfrm>
            </p:contentPart>
          </mc:Choice>
          <mc:Fallback xmlns="">
            <p:pic>
              <p:nvPicPr>
                <p:cNvPr id="14" name="Ink 13">
                  <a:extLst>
                    <a:ext uri="{FF2B5EF4-FFF2-40B4-BE49-F238E27FC236}">
                      <a16:creationId xmlns:a16="http://schemas.microsoft.com/office/drawing/2014/main" id="{55BA9EC2-9B17-46B5-982A-8EA2379BBFF7}"/>
                    </a:ext>
                  </a:extLst>
                </p:cNvPr>
                <p:cNvPicPr/>
                <p:nvPr/>
              </p:nvPicPr>
              <p:blipFill>
                <a:blip r:embed="rId10"/>
                <a:stretch>
                  <a:fillRect/>
                </a:stretch>
              </p:blipFill>
              <p:spPr>
                <a:xfrm>
                  <a:off x="1910497" y="4843951"/>
                  <a:ext cx="5230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5" name="Ink 84">
                  <a:extLst>
                    <a:ext uri="{FF2B5EF4-FFF2-40B4-BE49-F238E27FC236}">
                      <a16:creationId xmlns:a16="http://schemas.microsoft.com/office/drawing/2014/main" id="{E65A7B64-C330-BEE7-5C19-E773FE0458F0}"/>
                    </a:ext>
                  </a:extLst>
                </p14:cNvPr>
                <p14:cNvContentPartPr/>
                <p14:nvPr/>
              </p14:nvContentPartPr>
              <p14:xfrm>
                <a:off x="1388857" y="5290351"/>
                <a:ext cx="584640" cy="278280"/>
              </p14:xfrm>
            </p:contentPart>
          </mc:Choice>
          <mc:Fallback xmlns="">
            <p:pic>
              <p:nvPicPr>
                <p:cNvPr id="16" name="Ink 15">
                  <a:extLst>
                    <a:ext uri="{FF2B5EF4-FFF2-40B4-BE49-F238E27FC236}">
                      <a16:creationId xmlns:a16="http://schemas.microsoft.com/office/drawing/2014/main" id="{2B366834-83AB-4F18-9D18-D4B25B56A514}"/>
                    </a:ext>
                  </a:extLst>
                </p:cNvPr>
                <p:cNvPicPr/>
                <p:nvPr/>
              </p:nvPicPr>
              <p:blipFill>
                <a:blip r:embed="rId12"/>
                <a:stretch>
                  <a:fillRect/>
                </a:stretch>
              </p:blipFill>
              <p:spPr>
                <a:xfrm>
                  <a:off x="1379857" y="5281711"/>
                  <a:ext cx="602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6" name="Ink 85">
                  <a:extLst>
                    <a:ext uri="{FF2B5EF4-FFF2-40B4-BE49-F238E27FC236}">
                      <a16:creationId xmlns:a16="http://schemas.microsoft.com/office/drawing/2014/main" id="{E8E5C891-97BD-7AD1-B5C3-66F1A16B344D}"/>
                    </a:ext>
                  </a:extLst>
                </p14:cNvPr>
                <p14:cNvContentPartPr/>
                <p14:nvPr/>
              </p14:nvContentPartPr>
              <p14:xfrm>
                <a:off x="2156737" y="5522551"/>
                <a:ext cx="14400" cy="11160"/>
              </p14:xfrm>
            </p:contentPart>
          </mc:Choice>
          <mc:Fallback xmlns="">
            <p:pic>
              <p:nvPicPr>
                <p:cNvPr id="18" name="Ink 17">
                  <a:extLst>
                    <a:ext uri="{FF2B5EF4-FFF2-40B4-BE49-F238E27FC236}">
                      <a16:creationId xmlns:a16="http://schemas.microsoft.com/office/drawing/2014/main" id="{171F5AA4-3C7C-45DC-BB2D-28A7B4967A0E}"/>
                    </a:ext>
                  </a:extLst>
                </p:cNvPr>
                <p:cNvPicPr/>
                <p:nvPr/>
              </p:nvPicPr>
              <p:blipFill>
                <a:blip r:embed="rId14"/>
                <a:stretch>
                  <a:fillRect/>
                </a:stretch>
              </p:blipFill>
              <p:spPr>
                <a:xfrm>
                  <a:off x="2148097" y="5513551"/>
                  <a:ext cx="3204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7" name="Ink 86">
                <a:extLst>
                  <a:ext uri="{FF2B5EF4-FFF2-40B4-BE49-F238E27FC236}">
                    <a16:creationId xmlns:a16="http://schemas.microsoft.com/office/drawing/2014/main" id="{E8E1D9F4-FDB5-B2EC-7082-162AED0C55DD}"/>
                  </a:ext>
                </a:extLst>
              </p14:cNvPr>
              <p14:cNvContentPartPr/>
              <p14:nvPr/>
            </p14:nvContentPartPr>
            <p14:xfrm>
              <a:off x="3010795" y="2914768"/>
              <a:ext cx="229680" cy="376920"/>
            </p14:xfrm>
          </p:contentPart>
        </mc:Choice>
        <mc:Fallback xmlns="">
          <p:pic>
            <p:nvPicPr>
              <p:cNvPr id="87" name="Ink 86">
                <a:extLst>
                  <a:ext uri="{FF2B5EF4-FFF2-40B4-BE49-F238E27FC236}">
                    <a16:creationId xmlns:a16="http://schemas.microsoft.com/office/drawing/2014/main" id="{E8E1D9F4-FDB5-B2EC-7082-162AED0C55DD}"/>
                  </a:ext>
                </a:extLst>
              </p:cNvPr>
              <p:cNvPicPr/>
              <p:nvPr/>
            </p:nvPicPr>
            <p:blipFill>
              <a:blip r:embed="rId16"/>
              <a:stretch>
                <a:fillRect/>
              </a:stretch>
            </p:blipFill>
            <p:spPr>
              <a:xfrm>
                <a:off x="3001809" y="2905768"/>
                <a:ext cx="247292"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8" name="Ink 87">
                <a:extLst>
                  <a:ext uri="{FF2B5EF4-FFF2-40B4-BE49-F238E27FC236}">
                    <a16:creationId xmlns:a16="http://schemas.microsoft.com/office/drawing/2014/main" id="{828616DD-EB96-20AC-D0A0-F02F3F7CBFA4}"/>
                  </a:ext>
                </a:extLst>
              </p14:cNvPr>
              <p14:cNvContentPartPr/>
              <p14:nvPr/>
            </p14:nvContentPartPr>
            <p14:xfrm>
              <a:off x="3264595" y="3097288"/>
              <a:ext cx="107640" cy="8640"/>
            </p14:xfrm>
          </p:contentPart>
        </mc:Choice>
        <mc:Fallback xmlns="">
          <p:pic>
            <p:nvPicPr>
              <p:cNvPr id="88" name="Ink 87">
                <a:extLst>
                  <a:ext uri="{FF2B5EF4-FFF2-40B4-BE49-F238E27FC236}">
                    <a16:creationId xmlns:a16="http://schemas.microsoft.com/office/drawing/2014/main" id="{828616DD-EB96-20AC-D0A0-F02F3F7CBFA4}"/>
                  </a:ext>
                </a:extLst>
              </p:cNvPr>
              <p:cNvPicPr/>
              <p:nvPr/>
            </p:nvPicPr>
            <p:blipFill>
              <a:blip r:embed="rId18"/>
              <a:stretch>
                <a:fillRect/>
              </a:stretch>
            </p:blipFill>
            <p:spPr>
              <a:xfrm>
                <a:off x="3255595" y="3088288"/>
                <a:ext cx="125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9" name="Ink 88">
                <a:extLst>
                  <a:ext uri="{FF2B5EF4-FFF2-40B4-BE49-F238E27FC236}">
                    <a16:creationId xmlns:a16="http://schemas.microsoft.com/office/drawing/2014/main" id="{B6D18E64-C7D1-1C70-3A22-1944AB81A9A3}"/>
                  </a:ext>
                </a:extLst>
              </p14:cNvPr>
              <p14:cNvContentPartPr/>
              <p14:nvPr/>
            </p14:nvContentPartPr>
            <p14:xfrm>
              <a:off x="3285115" y="3171088"/>
              <a:ext cx="121680" cy="16200"/>
            </p14:xfrm>
          </p:contentPart>
        </mc:Choice>
        <mc:Fallback xmlns="">
          <p:pic>
            <p:nvPicPr>
              <p:cNvPr id="89" name="Ink 88">
                <a:extLst>
                  <a:ext uri="{FF2B5EF4-FFF2-40B4-BE49-F238E27FC236}">
                    <a16:creationId xmlns:a16="http://schemas.microsoft.com/office/drawing/2014/main" id="{B6D18E64-C7D1-1C70-3A22-1944AB81A9A3}"/>
                  </a:ext>
                </a:extLst>
              </p:cNvPr>
              <p:cNvPicPr/>
              <p:nvPr/>
            </p:nvPicPr>
            <p:blipFill>
              <a:blip r:embed="rId20"/>
              <a:stretch>
                <a:fillRect/>
              </a:stretch>
            </p:blipFill>
            <p:spPr>
              <a:xfrm>
                <a:off x="3276115" y="3162088"/>
                <a:ext cx="139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0" name="Ink 89">
                <a:extLst>
                  <a:ext uri="{FF2B5EF4-FFF2-40B4-BE49-F238E27FC236}">
                    <a16:creationId xmlns:a16="http://schemas.microsoft.com/office/drawing/2014/main" id="{6EFA0775-96F8-2220-F7AC-C5D11B0D67F3}"/>
                  </a:ext>
                </a:extLst>
              </p14:cNvPr>
              <p14:cNvContentPartPr/>
              <p14:nvPr/>
            </p14:nvContentPartPr>
            <p14:xfrm>
              <a:off x="3489955" y="2969488"/>
              <a:ext cx="307080" cy="324360"/>
            </p14:xfrm>
          </p:contentPart>
        </mc:Choice>
        <mc:Fallback xmlns="">
          <p:pic>
            <p:nvPicPr>
              <p:cNvPr id="90" name="Ink 89">
                <a:extLst>
                  <a:ext uri="{FF2B5EF4-FFF2-40B4-BE49-F238E27FC236}">
                    <a16:creationId xmlns:a16="http://schemas.microsoft.com/office/drawing/2014/main" id="{6EFA0775-96F8-2220-F7AC-C5D11B0D67F3}"/>
                  </a:ext>
                </a:extLst>
              </p:cNvPr>
              <p:cNvPicPr/>
              <p:nvPr/>
            </p:nvPicPr>
            <p:blipFill>
              <a:blip r:embed="rId22"/>
              <a:stretch>
                <a:fillRect/>
              </a:stretch>
            </p:blipFill>
            <p:spPr>
              <a:xfrm>
                <a:off x="3480955" y="2960478"/>
                <a:ext cx="324720" cy="3420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260ADFD4-C689-DB2A-B38D-CE4D2D0E0BBC}"/>
                  </a:ext>
                </a:extLst>
              </p14:cNvPr>
              <p14:cNvContentPartPr/>
              <p14:nvPr/>
            </p14:nvContentPartPr>
            <p14:xfrm>
              <a:off x="3574555" y="3427408"/>
              <a:ext cx="213480" cy="165240"/>
            </p14:xfrm>
          </p:contentPart>
        </mc:Choice>
        <mc:Fallback xmlns="">
          <p:pic>
            <p:nvPicPr>
              <p:cNvPr id="91" name="Ink 90">
                <a:extLst>
                  <a:ext uri="{FF2B5EF4-FFF2-40B4-BE49-F238E27FC236}">
                    <a16:creationId xmlns:a16="http://schemas.microsoft.com/office/drawing/2014/main" id="{260ADFD4-C689-DB2A-B38D-CE4D2D0E0BBC}"/>
                  </a:ext>
                </a:extLst>
              </p:cNvPr>
              <p:cNvPicPr/>
              <p:nvPr/>
            </p:nvPicPr>
            <p:blipFill>
              <a:blip r:embed="rId24"/>
              <a:stretch>
                <a:fillRect/>
              </a:stretch>
            </p:blipFill>
            <p:spPr>
              <a:xfrm>
                <a:off x="3565555" y="3418408"/>
                <a:ext cx="231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2" name="Ink 91">
                <a:extLst>
                  <a:ext uri="{FF2B5EF4-FFF2-40B4-BE49-F238E27FC236}">
                    <a16:creationId xmlns:a16="http://schemas.microsoft.com/office/drawing/2014/main" id="{634BD16E-F478-8D99-519B-F5DE071C0FA1}"/>
                  </a:ext>
                </a:extLst>
              </p14:cNvPr>
              <p14:cNvContentPartPr/>
              <p14:nvPr/>
            </p14:nvContentPartPr>
            <p14:xfrm>
              <a:off x="3902515" y="2984608"/>
              <a:ext cx="291960" cy="380880"/>
            </p14:xfrm>
          </p:contentPart>
        </mc:Choice>
        <mc:Fallback xmlns="">
          <p:pic>
            <p:nvPicPr>
              <p:cNvPr id="92" name="Ink 91">
                <a:extLst>
                  <a:ext uri="{FF2B5EF4-FFF2-40B4-BE49-F238E27FC236}">
                    <a16:creationId xmlns:a16="http://schemas.microsoft.com/office/drawing/2014/main" id="{634BD16E-F478-8D99-519B-F5DE071C0FA1}"/>
                  </a:ext>
                </a:extLst>
              </p:cNvPr>
              <p:cNvPicPr/>
              <p:nvPr/>
            </p:nvPicPr>
            <p:blipFill>
              <a:blip r:embed="rId26"/>
              <a:stretch>
                <a:fillRect/>
              </a:stretch>
            </p:blipFill>
            <p:spPr>
              <a:xfrm>
                <a:off x="3893515" y="2975608"/>
                <a:ext cx="3096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3" name="Ink 92">
                <a:extLst>
                  <a:ext uri="{FF2B5EF4-FFF2-40B4-BE49-F238E27FC236}">
                    <a16:creationId xmlns:a16="http://schemas.microsoft.com/office/drawing/2014/main" id="{9EE06947-D9E2-768B-DAD6-23FCAC53AC63}"/>
                  </a:ext>
                </a:extLst>
              </p14:cNvPr>
              <p14:cNvContentPartPr/>
              <p14:nvPr/>
            </p14:nvContentPartPr>
            <p14:xfrm>
              <a:off x="3601915" y="3809908"/>
              <a:ext cx="1746000" cy="284040"/>
            </p14:xfrm>
          </p:contentPart>
        </mc:Choice>
        <mc:Fallback xmlns="">
          <p:pic>
            <p:nvPicPr>
              <p:cNvPr id="93" name="Ink 92">
                <a:extLst>
                  <a:ext uri="{FF2B5EF4-FFF2-40B4-BE49-F238E27FC236}">
                    <a16:creationId xmlns:a16="http://schemas.microsoft.com/office/drawing/2014/main" id="{9EE06947-D9E2-768B-DAD6-23FCAC53AC63}"/>
                  </a:ext>
                </a:extLst>
              </p:cNvPr>
              <p:cNvPicPr/>
              <p:nvPr/>
            </p:nvPicPr>
            <p:blipFill>
              <a:blip r:embed="rId28"/>
              <a:stretch>
                <a:fillRect/>
              </a:stretch>
            </p:blipFill>
            <p:spPr>
              <a:xfrm>
                <a:off x="3592915" y="3800897"/>
                <a:ext cx="1763640" cy="30170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4" name="Ink 93">
                <a:extLst>
                  <a:ext uri="{FF2B5EF4-FFF2-40B4-BE49-F238E27FC236}">
                    <a16:creationId xmlns:a16="http://schemas.microsoft.com/office/drawing/2014/main" id="{0CCFADE5-1AC9-6BBA-D662-81247CCE6795}"/>
                  </a:ext>
                </a:extLst>
              </p14:cNvPr>
              <p14:cNvContentPartPr/>
              <p14:nvPr/>
            </p14:nvContentPartPr>
            <p14:xfrm>
              <a:off x="4444315" y="4090708"/>
              <a:ext cx="527760" cy="376920"/>
            </p14:xfrm>
          </p:contentPart>
        </mc:Choice>
        <mc:Fallback xmlns="">
          <p:pic>
            <p:nvPicPr>
              <p:cNvPr id="94" name="Ink 93">
                <a:extLst>
                  <a:ext uri="{FF2B5EF4-FFF2-40B4-BE49-F238E27FC236}">
                    <a16:creationId xmlns:a16="http://schemas.microsoft.com/office/drawing/2014/main" id="{0CCFADE5-1AC9-6BBA-D662-81247CCE6795}"/>
                  </a:ext>
                </a:extLst>
              </p:cNvPr>
              <p:cNvPicPr/>
              <p:nvPr/>
            </p:nvPicPr>
            <p:blipFill>
              <a:blip r:embed="rId30"/>
              <a:stretch>
                <a:fillRect/>
              </a:stretch>
            </p:blipFill>
            <p:spPr>
              <a:xfrm>
                <a:off x="4435315" y="4081708"/>
                <a:ext cx="5454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5" name="Ink 94">
                <a:extLst>
                  <a:ext uri="{FF2B5EF4-FFF2-40B4-BE49-F238E27FC236}">
                    <a16:creationId xmlns:a16="http://schemas.microsoft.com/office/drawing/2014/main" id="{5CCFD3F0-9912-664F-52BE-8390BC7B9984}"/>
                  </a:ext>
                </a:extLst>
              </p14:cNvPr>
              <p14:cNvContentPartPr/>
              <p14:nvPr/>
            </p14:nvContentPartPr>
            <p14:xfrm>
              <a:off x="6282475" y="3663388"/>
              <a:ext cx="1887480" cy="287280"/>
            </p14:xfrm>
          </p:contentPart>
        </mc:Choice>
        <mc:Fallback xmlns="">
          <p:pic>
            <p:nvPicPr>
              <p:cNvPr id="95" name="Ink 94">
                <a:extLst>
                  <a:ext uri="{FF2B5EF4-FFF2-40B4-BE49-F238E27FC236}">
                    <a16:creationId xmlns:a16="http://schemas.microsoft.com/office/drawing/2014/main" id="{5CCFD3F0-9912-664F-52BE-8390BC7B9984}"/>
                  </a:ext>
                </a:extLst>
              </p:cNvPr>
              <p:cNvPicPr/>
              <p:nvPr/>
            </p:nvPicPr>
            <p:blipFill>
              <a:blip r:embed="rId32"/>
              <a:stretch>
                <a:fillRect/>
              </a:stretch>
            </p:blipFill>
            <p:spPr>
              <a:xfrm>
                <a:off x="6273475" y="3654399"/>
                <a:ext cx="1905120" cy="304898"/>
              </a:xfrm>
              <a:prstGeom prst="rect">
                <a:avLst/>
              </a:prstGeom>
            </p:spPr>
          </p:pic>
        </mc:Fallback>
      </mc:AlternateContent>
      <p:grpSp>
        <p:nvGrpSpPr>
          <p:cNvPr id="96" name="Group 95">
            <a:extLst>
              <a:ext uri="{FF2B5EF4-FFF2-40B4-BE49-F238E27FC236}">
                <a16:creationId xmlns:a16="http://schemas.microsoft.com/office/drawing/2014/main" id="{BBB8BB06-FD69-6C43-1914-6CB0C0E253E9}"/>
              </a:ext>
            </a:extLst>
          </p:cNvPr>
          <p:cNvGrpSpPr/>
          <p:nvPr/>
        </p:nvGrpSpPr>
        <p:grpSpPr>
          <a:xfrm>
            <a:off x="6880435" y="4193668"/>
            <a:ext cx="1669680" cy="798480"/>
            <a:chOff x="6143017" y="5026111"/>
            <a:chExt cx="1669680" cy="798480"/>
          </a:xfrm>
        </p:grpSpPr>
        <mc:AlternateContent xmlns:mc="http://schemas.openxmlformats.org/markup-compatibility/2006" xmlns:p14="http://schemas.microsoft.com/office/powerpoint/2010/main">
          <mc:Choice Requires="p14">
            <p:contentPart p14:bwMode="auto" r:id="rId33">
              <p14:nvContentPartPr>
                <p14:cNvPr id="97" name="Ink 96">
                  <a:extLst>
                    <a:ext uri="{FF2B5EF4-FFF2-40B4-BE49-F238E27FC236}">
                      <a16:creationId xmlns:a16="http://schemas.microsoft.com/office/drawing/2014/main" id="{63C39547-11C8-B4F6-FEB0-4090608C35BB}"/>
                    </a:ext>
                  </a:extLst>
                </p14:cNvPr>
                <p14:cNvContentPartPr/>
                <p14:nvPr/>
              </p14:nvContentPartPr>
              <p14:xfrm>
                <a:off x="6143017" y="5037271"/>
                <a:ext cx="132480" cy="287280"/>
              </p14:xfrm>
            </p:contentPart>
          </mc:Choice>
          <mc:Fallback xmlns="">
            <p:pic>
              <p:nvPicPr>
                <p:cNvPr id="31" name="Ink 30">
                  <a:extLst>
                    <a:ext uri="{FF2B5EF4-FFF2-40B4-BE49-F238E27FC236}">
                      <a16:creationId xmlns:a16="http://schemas.microsoft.com/office/drawing/2014/main" id="{541A4359-6606-43BC-97F1-746AC2156E54}"/>
                    </a:ext>
                  </a:extLst>
                </p:cNvPr>
                <p:cNvPicPr/>
                <p:nvPr/>
              </p:nvPicPr>
              <p:blipFill>
                <a:blip r:embed="rId34"/>
                <a:stretch>
                  <a:fillRect/>
                </a:stretch>
              </p:blipFill>
              <p:spPr>
                <a:xfrm>
                  <a:off x="6134377" y="5028271"/>
                  <a:ext cx="150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8" name="Ink 97">
                  <a:extLst>
                    <a:ext uri="{FF2B5EF4-FFF2-40B4-BE49-F238E27FC236}">
                      <a16:creationId xmlns:a16="http://schemas.microsoft.com/office/drawing/2014/main" id="{43673933-3DC5-BDBE-2A96-18D38B2705B2}"/>
                    </a:ext>
                  </a:extLst>
                </p14:cNvPr>
                <p14:cNvContentPartPr/>
                <p14:nvPr/>
              </p14:nvContentPartPr>
              <p14:xfrm>
                <a:off x="6698857" y="5115751"/>
                <a:ext cx="147960" cy="478800"/>
              </p14:xfrm>
            </p:contentPart>
          </mc:Choice>
          <mc:Fallback xmlns="">
            <p:pic>
              <p:nvPicPr>
                <p:cNvPr id="33" name="Ink 32">
                  <a:extLst>
                    <a:ext uri="{FF2B5EF4-FFF2-40B4-BE49-F238E27FC236}">
                      <a16:creationId xmlns:a16="http://schemas.microsoft.com/office/drawing/2014/main" id="{3CD8978F-D40C-45C6-902E-74D7AB00EE09}"/>
                    </a:ext>
                  </a:extLst>
                </p:cNvPr>
                <p:cNvPicPr/>
                <p:nvPr/>
              </p:nvPicPr>
              <p:blipFill>
                <a:blip r:embed="rId36"/>
                <a:stretch>
                  <a:fillRect/>
                </a:stretch>
              </p:blipFill>
              <p:spPr>
                <a:xfrm>
                  <a:off x="6689857" y="5107111"/>
                  <a:ext cx="16560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9" name="Ink 98">
                  <a:extLst>
                    <a:ext uri="{FF2B5EF4-FFF2-40B4-BE49-F238E27FC236}">
                      <a16:creationId xmlns:a16="http://schemas.microsoft.com/office/drawing/2014/main" id="{0BA45E23-8697-F581-4BC4-AC31A0AFA9B8}"/>
                    </a:ext>
                  </a:extLst>
                </p14:cNvPr>
                <p14:cNvContentPartPr/>
                <p14:nvPr/>
              </p14:nvContentPartPr>
              <p14:xfrm>
                <a:off x="6880657" y="5026111"/>
                <a:ext cx="932040" cy="798480"/>
              </p14:xfrm>
            </p:contentPart>
          </mc:Choice>
          <mc:Fallback xmlns="">
            <p:pic>
              <p:nvPicPr>
                <p:cNvPr id="34" name="Ink 33">
                  <a:extLst>
                    <a:ext uri="{FF2B5EF4-FFF2-40B4-BE49-F238E27FC236}">
                      <a16:creationId xmlns:a16="http://schemas.microsoft.com/office/drawing/2014/main" id="{613B6F62-92B0-4533-B63E-321EE8495347}"/>
                    </a:ext>
                  </a:extLst>
                </p:cNvPr>
                <p:cNvPicPr/>
                <p:nvPr/>
              </p:nvPicPr>
              <p:blipFill>
                <a:blip r:embed="rId38"/>
                <a:stretch>
                  <a:fillRect/>
                </a:stretch>
              </p:blipFill>
              <p:spPr>
                <a:xfrm>
                  <a:off x="6871657" y="5017471"/>
                  <a:ext cx="949680" cy="816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0" name="Ink 99">
                  <a:extLst>
                    <a:ext uri="{FF2B5EF4-FFF2-40B4-BE49-F238E27FC236}">
                      <a16:creationId xmlns:a16="http://schemas.microsoft.com/office/drawing/2014/main" id="{7BBE9AD0-EF43-28A9-62EB-0CB9FE9D68BF}"/>
                    </a:ext>
                  </a:extLst>
                </p14:cNvPr>
                <p14:cNvContentPartPr/>
                <p14:nvPr/>
              </p14:nvContentPartPr>
              <p14:xfrm>
                <a:off x="7565017" y="5106031"/>
                <a:ext cx="121320" cy="23400"/>
              </p14:xfrm>
            </p:contentPart>
          </mc:Choice>
          <mc:Fallback xmlns="">
            <p:pic>
              <p:nvPicPr>
                <p:cNvPr id="35" name="Ink 34">
                  <a:extLst>
                    <a:ext uri="{FF2B5EF4-FFF2-40B4-BE49-F238E27FC236}">
                      <a16:creationId xmlns:a16="http://schemas.microsoft.com/office/drawing/2014/main" id="{032F3B6A-1F52-4263-82AF-CCE16292F246}"/>
                    </a:ext>
                  </a:extLst>
                </p:cNvPr>
                <p:cNvPicPr/>
                <p:nvPr/>
              </p:nvPicPr>
              <p:blipFill>
                <a:blip r:embed="rId40"/>
                <a:stretch>
                  <a:fillRect/>
                </a:stretch>
              </p:blipFill>
              <p:spPr>
                <a:xfrm>
                  <a:off x="7556377" y="5097031"/>
                  <a:ext cx="138960" cy="41040"/>
                </a:xfrm>
                <a:prstGeom prst="rect">
                  <a:avLst/>
                </a:prstGeom>
              </p:spPr>
            </p:pic>
          </mc:Fallback>
        </mc:AlternateContent>
      </p:grpSp>
      <p:grpSp>
        <p:nvGrpSpPr>
          <p:cNvPr id="101" name="Group 100">
            <a:extLst>
              <a:ext uri="{FF2B5EF4-FFF2-40B4-BE49-F238E27FC236}">
                <a16:creationId xmlns:a16="http://schemas.microsoft.com/office/drawing/2014/main" id="{65837CE9-F1AC-54B1-FE68-125AD8892BBF}"/>
              </a:ext>
            </a:extLst>
          </p:cNvPr>
          <p:cNvGrpSpPr/>
          <p:nvPr/>
        </p:nvGrpSpPr>
        <p:grpSpPr>
          <a:xfrm>
            <a:off x="4393555" y="2268208"/>
            <a:ext cx="6763320" cy="1419840"/>
            <a:chOff x="3656137" y="3321871"/>
            <a:chExt cx="6763320" cy="1419840"/>
          </a:xfrm>
        </p:grpSpPr>
        <mc:AlternateContent xmlns:mc="http://schemas.openxmlformats.org/markup-compatibility/2006" xmlns:p14="http://schemas.microsoft.com/office/powerpoint/2010/main">
          <mc:Choice Requires="p14">
            <p:contentPart p14:bwMode="auto" r:id="rId41">
              <p14:nvContentPartPr>
                <p14:cNvPr id="102" name="Ink 101">
                  <a:extLst>
                    <a:ext uri="{FF2B5EF4-FFF2-40B4-BE49-F238E27FC236}">
                      <a16:creationId xmlns:a16="http://schemas.microsoft.com/office/drawing/2014/main" id="{43099BF4-3FDE-98BE-1963-0547E1D10E46}"/>
                    </a:ext>
                  </a:extLst>
                </p14:cNvPr>
                <p14:cNvContentPartPr/>
                <p14:nvPr/>
              </p14:nvContentPartPr>
              <p14:xfrm>
                <a:off x="3656137" y="3971311"/>
                <a:ext cx="112680" cy="410760"/>
              </p14:xfrm>
            </p:contentPart>
          </mc:Choice>
          <mc:Fallback xmlns="">
            <p:pic>
              <p:nvPicPr>
                <p:cNvPr id="37" name="Ink 36">
                  <a:extLst>
                    <a:ext uri="{FF2B5EF4-FFF2-40B4-BE49-F238E27FC236}">
                      <a16:creationId xmlns:a16="http://schemas.microsoft.com/office/drawing/2014/main" id="{A2FA703C-5694-4AA8-B97B-1CDC023A9A2B}"/>
                    </a:ext>
                  </a:extLst>
                </p:cNvPr>
                <p:cNvPicPr/>
                <p:nvPr/>
              </p:nvPicPr>
              <p:blipFill>
                <a:blip r:embed="rId42"/>
                <a:stretch>
                  <a:fillRect/>
                </a:stretch>
              </p:blipFill>
              <p:spPr>
                <a:xfrm>
                  <a:off x="3647497" y="3962671"/>
                  <a:ext cx="13032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3" name="Ink 102">
                  <a:extLst>
                    <a:ext uri="{FF2B5EF4-FFF2-40B4-BE49-F238E27FC236}">
                      <a16:creationId xmlns:a16="http://schemas.microsoft.com/office/drawing/2014/main" id="{4410C48C-1930-ACF9-6874-13B48D9A2D34}"/>
                    </a:ext>
                  </a:extLst>
                </p14:cNvPr>
                <p14:cNvContentPartPr/>
                <p14:nvPr/>
              </p14:nvContentPartPr>
              <p14:xfrm>
                <a:off x="3808417" y="4129711"/>
                <a:ext cx="183240" cy="592920"/>
              </p14:xfrm>
            </p:contentPart>
          </mc:Choice>
          <mc:Fallback xmlns="">
            <p:pic>
              <p:nvPicPr>
                <p:cNvPr id="38" name="Ink 37">
                  <a:extLst>
                    <a:ext uri="{FF2B5EF4-FFF2-40B4-BE49-F238E27FC236}">
                      <a16:creationId xmlns:a16="http://schemas.microsoft.com/office/drawing/2014/main" id="{28F8D8F3-8A9D-4E4D-90A3-497D6AEED2F1}"/>
                    </a:ext>
                  </a:extLst>
                </p:cNvPr>
                <p:cNvPicPr/>
                <p:nvPr/>
              </p:nvPicPr>
              <p:blipFill>
                <a:blip r:embed="rId44"/>
                <a:stretch>
                  <a:fillRect/>
                </a:stretch>
              </p:blipFill>
              <p:spPr>
                <a:xfrm>
                  <a:off x="3799417" y="4121071"/>
                  <a:ext cx="20088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4" name="Ink 103">
                  <a:extLst>
                    <a:ext uri="{FF2B5EF4-FFF2-40B4-BE49-F238E27FC236}">
                      <a16:creationId xmlns:a16="http://schemas.microsoft.com/office/drawing/2014/main" id="{E4774007-4017-8C99-CD58-B6EB25983700}"/>
                    </a:ext>
                  </a:extLst>
                </p14:cNvPr>
                <p14:cNvContentPartPr/>
                <p14:nvPr/>
              </p14:nvContentPartPr>
              <p14:xfrm>
                <a:off x="4064017" y="4207831"/>
                <a:ext cx="150480" cy="26280"/>
              </p14:xfrm>
            </p:contentPart>
          </mc:Choice>
          <mc:Fallback xmlns="">
            <p:pic>
              <p:nvPicPr>
                <p:cNvPr id="39" name="Ink 38">
                  <a:extLst>
                    <a:ext uri="{FF2B5EF4-FFF2-40B4-BE49-F238E27FC236}">
                      <a16:creationId xmlns:a16="http://schemas.microsoft.com/office/drawing/2014/main" id="{DDBC52D1-3BB5-498D-888B-EFB9CE47CDB9}"/>
                    </a:ext>
                  </a:extLst>
                </p:cNvPr>
                <p:cNvPicPr/>
                <p:nvPr/>
              </p:nvPicPr>
              <p:blipFill>
                <a:blip r:embed="rId46"/>
                <a:stretch>
                  <a:fillRect/>
                </a:stretch>
              </p:blipFill>
              <p:spPr>
                <a:xfrm>
                  <a:off x="4055377" y="4199191"/>
                  <a:ext cx="168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5" name="Ink 104">
                  <a:extLst>
                    <a:ext uri="{FF2B5EF4-FFF2-40B4-BE49-F238E27FC236}">
                      <a16:creationId xmlns:a16="http://schemas.microsoft.com/office/drawing/2014/main" id="{D70B9736-6B35-1238-AF57-81ACA3F31582}"/>
                    </a:ext>
                  </a:extLst>
                </p14:cNvPr>
                <p14:cNvContentPartPr/>
                <p14:nvPr/>
              </p14:nvContentPartPr>
              <p14:xfrm>
                <a:off x="4271017" y="4130791"/>
                <a:ext cx="178560" cy="610920"/>
              </p14:xfrm>
            </p:contentPart>
          </mc:Choice>
          <mc:Fallback xmlns="">
            <p:pic>
              <p:nvPicPr>
                <p:cNvPr id="40" name="Ink 39">
                  <a:extLst>
                    <a:ext uri="{FF2B5EF4-FFF2-40B4-BE49-F238E27FC236}">
                      <a16:creationId xmlns:a16="http://schemas.microsoft.com/office/drawing/2014/main" id="{082B15A7-78F9-4708-9A08-B1CC0361D12B}"/>
                    </a:ext>
                  </a:extLst>
                </p:cNvPr>
                <p:cNvPicPr/>
                <p:nvPr/>
              </p:nvPicPr>
              <p:blipFill>
                <a:blip r:embed="rId48"/>
                <a:stretch>
                  <a:fillRect/>
                </a:stretch>
              </p:blipFill>
              <p:spPr>
                <a:xfrm>
                  <a:off x="4262377" y="4121791"/>
                  <a:ext cx="19620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 name="Ink 105">
                  <a:extLst>
                    <a:ext uri="{FF2B5EF4-FFF2-40B4-BE49-F238E27FC236}">
                      <a16:creationId xmlns:a16="http://schemas.microsoft.com/office/drawing/2014/main" id="{FE5B36BE-CEB2-46F1-A4CC-1DED8C71DA7A}"/>
                    </a:ext>
                  </a:extLst>
                </p14:cNvPr>
                <p14:cNvContentPartPr/>
                <p14:nvPr/>
              </p14:nvContentPartPr>
              <p14:xfrm>
                <a:off x="4271377" y="3978151"/>
                <a:ext cx="118440" cy="87480"/>
              </p14:xfrm>
            </p:contentPart>
          </mc:Choice>
          <mc:Fallback xmlns="">
            <p:pic>
              <p:nvPicPr>
                <p:cNvPr id="41" name="Ink 40">
                  <a:extLst>
                    <a:ext uri="{FF2B5EF4-FFF2-40B4-BE49-F238E27FC236}">
                      <a16:creationId xmlns:a16="http://schemas.microsoft.com/office/drawing/2014/main" id="{98CE2FD3-390B-499D-B4FF-3E633BA53394}"/>
                    </a:ext>
                  </a:extLst>
                </p:cNvPr>
                <p:cNvPicPr/>
                <p:nvPr/>
              </p:nvPicPr>
              <p:blipFill>
                <a:blip r:embed="rId50"/>
                <a:stretch>
                  <a:fillRect/>
                </a:stretch>
              </p:blipFill>
              <p:spPr>
                <a:xfrm>
                  <a:off x="4262737" y="3969151"/>
                  <a:ext cx="13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7" name="Ink 106">
                  <a:extLst>
                    <a:ext uri="{FF2B5EF4-FFF2-40B4-BE49-F238E27FC236}">
                      <a16:creationId xmlns:a16="http://schemas.microsoft.com/office/drawing/2014/main" id="{A3B47A51-537B-FFF3-8989-DA19507421C7}"/>
                    </a:ext>
                  </a:extLst>
                </p14:cNvPr>
                <p14:cNvContentPartPr/>
                <p14:nvPr/>
              </p14:nvContentPartPr>
              <p14:xfrm>
                <a:off x="4531297" y="3925591"/>
                <a:ext cx="96480" cy="445680"/>
              </p14:xfrm>
            </p:contentPart>
          </mc:Choice>
          <mc:Fallback xmlns="">
            <p:pic>
              <p:nvPicPr>
                <p:cNvPr id="42" name="Ink 41">
                  <a:extLst>
                    <a:ext uri="{FF2B5EF4-FFF2-40B4-BE49-F238E27FC236}">
                      <a16:creationId xmlns:a16="http://schemas.microsoft.com/office/drawing/2014/main" id="{AAD3B6E6-C426-4213-B6A6-947FB883C3CF}"/>
                    </a:ext>
                  </a:extLst>
                </p:cNvPr>
                <p:cNvPicPr/>
                <p:nvPr/>
              </p:nvPicPr>
              <p:blipFill>
                <a:blip r:embed="rId52"/>
                <a:stretch>
                  <a:fillRect/>
                </a:stretch>
              </p:blipFill>
              <p:spPr>
                <a:xfrm>
                  <a:off x="4522657" y="3916951"/>
                  <a:ext cx="11412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8" name="Ink 107">
                  <a:extLst>
                    <a:ext uri="{FF2B5EF4-FFF2-40B4-BE49-F238E27FC236}">
                      <a16:creationId xmlns:a16="http://schemas.microsoft.com/office/drawing/2014/main" id="{30967735-027C-701D-695C-E347BEBDF857}"/>
                    </a:ext>
                  </a:extLst>
                </p14:cNvPr>
                <p14:cNvContentPartPr/>
                <p14:nvPr/>
              </p14:nvContentPartPr>
              <p14:xfrm>
                <a:off x="4707697" y="3908311"/>
                <a:ext cx="129240" cy="176400"/>
              </p14:xfrm>
            </p:contentPart>
          </mc:Choice>
          <mc:Fallback xmlns="">
            <p:pic>
              <p:nvPicPr>
                <p:cNvPr id="43" name="Ink 42">
                  <a:extLst>
                    <a:ext uri="{FF2B5EF4-FFF2-40B4-BE49-F238E27FC236}">
                      <a16:creationId xmlns:a16="http://schemas.microsoft.com/office/drawing/2014/main" id="{8310F350-A6C0-4DE2-B579-C2A686E51084}"/>
                    </a:ext>
                  </a:extLst>
                </p:cNvPr>
                <p:cNvPicPr/>
                <p:nvPr/>
              </p:nvPicPr>
              <p:blipFill>
                <a:blip r:embed="rId54"/>
                <a:stretch>
                  <a:fillRect/>
                </a:stretch>
              </p:blipFill>
              <p:spPr>
                <a:xfrm>
                  <a:off x="4698697" y="3899671"/>
                  <a:ext cx="1468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9" name="Ink 108">
                  <a:extLst>
                    <a:ext uri="{FF2B5EF4-FFF2-40B4-BE49-F238E27FC236}">
                      <a16:creationId xmlns:a16="http://schemas.microsoft.com/office/drawing/2014/main" id="{26D9216C-812B-804D-A1C3-78A3E96855AD}"/>
                    </a:ext>
                  </a:extLst>
                </p14:cNvPr>
                <p14:cNvContentPartPr/>
                <p14:nvPr/>
              </p14:nvContentPartPr>
              <p14:xfrm>
                <a:off x="5034577" y="4186951"/>
                <a:ext cx="224280" cy="32040"/>
              </p14:xfrm>
            </p:contentPart>
          </mc:Choice>
          <mc:Fallback xmlns="">
            <p:pic>
              <p:nvPicPr>
                <p:cNvPr id="44" name="Ink 43">
                  <a:extLst>
                    <a:ext uri="{FF2B5EF4-FFF2-40B4-BE49-F238E27FC236}">
                      <a16:creationId xmlns:a16="http://schemas.microsoft.com/office/drawing/2014/main" id="{CEB43337-7F6B-4F85-9675-A629D9B0D596}"/>
                    </a:ext>
                  </a:extLst>
                </p:cNvPr>
                <p:cNvPicPr/>
                <p:nvPr/>
              </p:nvPicPr>
              <p:blipFill>
                <a:blip r:embed="rId56"/>
                <a:stretch>
                  <a:fillRect/>
                </a:stretch>
              </p:blipFill>
              <p:spPr>
                <a:xfrm>
                  <a:off x="5025937" y="4177951"/>
                  <a:ext cx="241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10" name="Ink 109">
                  <a:extLst>
                    <a:ext uri="{FF2B5EF4-FFF2-40B4-BE49-F238E27FC236}">
                      <a16:creationId xmlns:a16="http://schemas.microsoft.com/office/drawing/2014/main" id="{B816A433-4AAA-5DD3-1711-84385CF783C3}"/>
                    </a:ext>
                  </a:extLst>
                </p14:cNvPr>
                <p14:cNvContentPartPr/>
                <p14:nvPr/>
              </p14:nvContentPartPr>
              <p14:xfrm>
                <a:off x="5138257" y="4155631"/>
                <a:ext cx="12600" cy="155160"/>
              </p14:xfrm>
            </p:contentPart>
          </mc:Choice>
          <mc:Fallback xmlns="">
            <p:pic>
              <p:nvPicPr>
                <p:cNvPr id="45" name="Ink 44">
                  <a:extLst>
                    <a:ext uri="{FF2B5EF4-FFF2-40B4-BE49-F238E27FC236}">
                      <a16:creationId xmlns:a16="http://schemas.microsoft.com/office/drawing/2014/main" id="{311738D8-A6C8-4728-908F-D51150A8763E}"/>
                    </a:ext>
                  </a:extLst>
                </p:cNvPr>
                <p:cNvPicPr/>
                <p:nvPr/>
              </p:nvPicPr>
              <p:blipFill>
                <a:blip r:embed="rId58"/>
                <a:stretch>
                  <a:fillRect/>
                </a:stretch>
              </p:blipFill>
              <p:spPr>
                <a:xfrm>
                  <a:off x="5129617" y="4146631"/>
                  <a:ext cx="30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1" name="Ink 110">
                  <a:extLst>
                    <a:ext uri="{FF2B5EF4-FFF2-40B4-BE49-F238E27FC236}">
                      <a16:creationId xmlns:a16="http://schemas.microsoft.com/office/drawing/2014/main" id="{DB25AD94-F9B0-8F8E-2F79-E19B7E510263}"/>
                    </a:ext>
                  </a:extLst>
                </p14:cNvPr>
                <p14:cNvContentPartPr/>
                <p14:nvPr/>
              </p14:nvContentPartPr>
              <p14:xfrm>
                <a:off x="5108377" y="4124671"/>
                <a:ext cx="24840" cy="115560"/>
              </p14:xfrm>
            </p:contentPart>
          </mc:Choice>
          <mc:Fallback xmlns="">
            <p:pic>
              <p:nvPicPr>
                <p:cNvPr id="46" name="Ink 45">
                  <a:extLst>
                    <a:ext uri="{FF2B5EF4-FFF2-40B4-BE49-F238E27FC236}">
                      <a16:creationId xmlns:a16="http://schemas.microsoft.com/office/drawing/2014/main" id="{E9E0A257-78E1-4299-BD88-7940F5C6FABF}"/>
                    </a:ext>
                  </a:extLst>
                </p:cNvPr>
                <p:cNvPicPr/>
                <p:nvPr/>
              </p:nvPicPr>
              <p:blipFill>
                <a:blip r:embed="rId60"/>
                <a:stretch>
                  <a:fillRect/>
                </a:stretch>
              </p:blipFill>
              <p:spPr>
                <a:xfrm>
                  <a:off x="5099377" y="4115671"/>
                  <a:ext cx="42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2" name="Ink 111">
                  <a:extLst>
                    <a:ext uri="{FF2B5EF4-FFF2-40B4-BE49-F238E27FC236}">
                      <a16:creationId xmlns:a16="http://schemas.microsoft.com/office/drawing/2014/main" id="{A8621417-9B5F-145D-557B-606430091A05}"/>
                    </a:ext>
                  </a:extLst>
                </p14:cNvPr>
                <p14:cNvContentPartPr/>
                <p14:nvPr/>
              </p14:nvContentPartPr>
              <p14:xfrm>
                <a:off x="5524897" y="3955831"/>
                <a:ext cx="199800" cy="372240"/>
              </p14:xfrm>
            </p:contentPart>
          </mc:Choice>
          <mc:Fallback xmlns="">
            <p:pic>
              <p:nvPicPr>
                <p:cNvPr id="47" name="Ink 46">
                  <a:extLst>
                    <a:ext uri="{FF2B5EF4-FFF2-40B4-BE49-F238E27FC236}">
                      <a16:creationId xmlns:a16="http://schemas.microsoft.com/office/drawing/2014/main" id="{6D5579AF-B05A-4BC5-8933-BCC0E67AAF72}"/>
                    </a:ext>
                  </a:extLst>
                </p:cNvPr>
                <p:cNvPicPr/>
                <p:nvPr/>
              </p:nvPicPr>
              <p:blipFill>
                <a:blip r:embed="rId62"/>
                <a:stretch>
                  <a:fillRect/>
                </a:stretch>
              </p:blipFill>
              <p:spPr>
                <a:xfrm>
                  <a:off x="5515897" y="3947191"/>
                  <a:ext cx="2174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3" name="Ink 112">
                  <a:extLst>
                    <a:ext uri="{FF2B5EF4-FFF2-40B4-BE49-F238E27FC236}">
                      <a16:creationId xmlns:a16="http://schemas.microsoft.com/office/drawing/2014/main" id="{E22F64E6-9BA4-E9E5-2AD4-09ACAB6B9031}"/>
                    </a:ext>
                  </a:extLst>
                </p14:cNvPr>
                <p14:cNvContentPartPr/>
                <p14:nvPr/>
              </p14:nvContentPartPr>
              <p14:xfrm>
                <a:off x="6009817" y="3883471"/>
                <a:ext cx="378720" cy="383400"/>
              </p14:xfrm>
            </p:contentPart>
          </mc:Choice>
          <mc:Fallback xmlns="">
            <p:pic>
              <p:nvPicPr>
                <p:cNvPr id="48" name="Ink 47">
                  <a:extLst>
                    <a:ext uri="{FF2B5EF4-FFF2-40B4-BE49-F238E27FC236}">
                      <a16:creationId xmlns:a16="http://schemas.microsoft.com/office/drawing/2014/main" id="{333EF66B-65C1-48C6-8A0E-FDEF0BF4B0F0}"/>
                    </a:ext>
                  </a:extLst>
                </p:cNvPr>
                <p:cNvPicPr/>
                <p:nvPr/>
              </p:nvPicPr>
              <p:blipFill>
                <a:blip r:embed="rId64"/>
                <a:stretch>
                  <a:fillRect/>
                </a:stretch>
              </p:blipFill>
              <p:spPr>
                <a:xfrm>
                  <a:off x="6001177" y="3874471"/>
                  <a:ext cx="3963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4" name="Ink 113">
                  <a:extLst>
                    <a:ext uri="{FF2B5EF4-FFF2-40B4-BE49-F238E27FC236}">
                      <a16:creationId xmlns:a16="http://schemas.microsoft.com/office/drawing/2014/main" id="{AAF17594-6AB5-EC74-3227-2D0FC7044B97}"/>
                    </a:ext>
                  </a:extLst>
                </p14:cNvPr>
                <p14:cNvContentPartPr/>
                <p14:nvPr/>
              </p14:nvContentPartPr>
              <p14:xfrm>
                <a:off x="6233737" y="4402951"/>
                <a:ext cx="14760" cy="122760"/>
              </p14:xfrm>
            </p:contentPart>
          </mc:Choice>
          <mc:Fallback xmlns="">
            <p:pic>
              <p:nvPicPr>
                <p:cNvPr id="49" name="Ink 48">
                  <a:extLst>
                    <a:ext uri="{FF2B5EF4-FFF2-40B4-BE49-F238E27FC236}">
                      <a16:creationId xmlns:a16="http://schemas.microsoft.com/office/drawing/2014/main" id="{32F2C771-1DB1-4F42-BA53-20CB6C86E88B}"/>
                    </a:ext>
                  </a:extLst>
                </p:cNvPr>
                <p:cNvPicPr/>
                <p:nvPr/>
              </p:nvPicPr>
              <p:blipFill>
                <a:blip r:embed="rId66"/>
                <a:stretch>
                  <a:fillRect/>
                </a:stretch>
              </p:blipFill>
              <p:spPr>
                <a:xfrm>
                  <a:off x="6225097" y="4394311"/>
                  <a:ext cx="324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5" name="Ink 114">
                  <a:extLst>
                    <a:ext uri="{FF2B5EF4-FFF2-40B4-BE49-F238E27FC236}">
                      <a16:creationId xmlns:a16="http://schemas.microsoft.com/office/drawing/2014/main" id="{44C7D905-E36F-245E-334F-F83B777E94BE}"/>
                    </a:ext>
                  </a:extLst>
                </p14:cNvPr>
                <p14:cNvContentPartPr/>
                <p14:nvPr/>
              </p14:nvContentPartPr>
              <p14:xfrm>
                <a:off x="6201697" y="4325191"/>
                <a:ext cx="3960" cy="7920"/>
              </p14:xfrm>
            </p:contentPart>
          </mc:Choice>
          <mc:Fallback xmlns="">
            <p:pic>
              <p:nvPicPr>
                <p:cNvPr id="50" name="Ink 49">
                  <a:extLst>
                    <a:ext uri="{FF2B5EF4-FFF2-40B4-BE49-F238E27FC236}">
                      <a16:creationId xmlns:a16="http://schemas.microsoft.com/office/drawing/2014/main" id="{E6202A82-EAB4-4E07-B07B-66612A5ACEFB}"/>
                    </a:ext>
                  </a:extLst>
                </p:cNvPr>
                <p:cNvPicPr/>
                <p:nvPr/>
              </p:nvPicPr>
              <p:blipFill>
                <a:blip r:embed="rId68"/>
                <a:stretch>
                  <a:fillRect/>
                </a:stretch>
              </p:blipFill>
              <p:spPr>
                <a:xfrm>
                  <a:off x="6192697" y="4316551"/>
                  <a:ext cx="2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6" name="Ink 115">
                  <a:extLst>
                    <a:ext uri="{FF2B5EF4-FFF2-40B4-BE49-F238E27FC236}">
                      <a16:creationId xmlns:a16="http://schemas.microsoft.com/office/drawing/2014/main" id="{54491696-75FA-10C6-BDC2-1FD1D9C24932}"/>
                    </a:ext>
                  </a:extLst>
                </p14:cNvPr>
                <p14:cNvContentPartPr/>
                <p14:nvPr/>
              </p14:nvContentPartPr>
              <p14:xfrm>
                <a:off x="6505537" y="3867991"/>
                <a:ext cx="68760" cy="394560"/>
              </p14:xfrm>
            </p:contentPart>
          </mc:Choice>
          <mc:Fallback xmlns="">
            <p:pic>
              <p:nvPicPr>
                <p:cNvPr id="51" name="Ink 50">
                  <a:extLst>
                    <a:ext uri="{FF2B5EF4-FFF2-40B4-BE49-F238E27FC236}">
                      <a16:creationId xmlns:a16="http://schemas.microsoft.com/office/drawing/2014/main" id="{27BE3843-9EA7-4983-8ABD-DECA6EE7CAF5}"/>
                    </a:ext>
                  </a:extLst>
                </p:cNvPr>
                <p:cNvPicPr/>
                <p:nvPr/>
              </p:nvPicPr>
              <p:blipFill>
                <a:blip r:embed="rId70"/>
                <a:stretch>
                  <a:fillRect/>
                </a:stretch>
              </p:blipFill>
              <p:spPr>
                <a:xfrm>
                  <a:off x="6496537" y="3858991"/>
                  <a:ext cx="864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7" name="Ink 116">
                  <a:extLst>
                    <a:ext uri="{FF2B5EF4-FFF2-40B4-BE49-F238E27FC236}">
                      <a16:creationId xmlns:a16="http://schemas.microsoft.com/office/drawing/2014/main" id="{FFC758E9-CC64-B553-BE59-C0A89FC45CE7}"/>
                    </a:ext>
                  </a:extLst>
                </p14:cNvPr>
                <p14:cNvContentPartPr/>
                <p14:nvPr/>
              </p14:nvContentPartPr>
              <p14:xfrm>
                <a:off x="6658177" y="3951151"/>
                <a:ext cx="237240" cy="230400"/>
              </p14:xfrm>
            </p:contentPart>
          </mc:Choice>
          <mc:Fallback xmlns="">
            <p:pic>
              <p:nvPicPr>
                <p:cNvPr id="52" name="Ink 51">
                  <a:extLst>
                    <a:ext uri="{FF2B5EF4-FFF2-40B4-BE49-F238E27FC236}">
                      <a16:creationId xmlns:a16="http://schemas.microsoft.com/office/drawing/2014/main" id="{B2D44089-CE9E-425A-8043-10116C3C212A}"/>
                    </a:ext>
                  </a:extLst>
                </p:cNvPr>
                <p:cNvPicPr/>
                <p:nvPr/>
              </p:nvPicPr>
              <p:blipFill>
                <a:blip r:embed="rId72"/>
                <a:stretch>
                  <a:fillRect/>
                </a:stretch>
              </p:blipFill>
              <p:spPr>
                <a:xfrm>
                  <a:off x="6649177" y="3942151"/>
                  <a:ext cx="2548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8" name="Ink 117">
                  <a:extLst>
                    <a:ext uri="{FF2B5EF4-FFF2-40B4-BE49-F238E27FC236}">
                      <a16:creationId xmlns:a16="http://schemas.microsoft.com/office/drawing/2014/main" id="{68D22C35-2591-821E-990F-B794CD370366}"/>
                    </a:ext>
                  </a:extLst>
                </p14:cNvPr>
                <p14:cNvContentPartPr/>
                <p14:nvPr/>
              </p14:nvContentPartPr>
              <p14:xfrm>
                <a:off x="7023937" y="4142311"/>
                <a:ext cx="11880" cy="107640"/>
              </p14:xfrm>
            </p:contentPart>
          </mc:Choice>
          <mc:Fallback xmlns="">
            <p:pic>
              <p:nvPicPr>
                <p:cNvPr id="53" name="Ink 52">
                  <a:extLst>
                    <a:ext uri="{FF2B5EF4-FFF2-40B4-BE49-F238E27FC236}">
                      <a16:creationId xmlns:a16="http://schemas.microsoft.com/office/drawing/2014/main" id="{03E07B93-933F-414D-9330-D5C7E05B839F}"/>
                    </a:ext>
                  </a:extLst>
                </p:cNvPr>
                <p:cNvPicPr/>
                <p:nvPr/>
              </p:nvPicPr>
              <p:blipFill>
                <a:blip r:embed="rId74"/>
                <a:stretch>
                  <a:fillRect/>
                </a:stretch>
              </p:blipFill>
              <p:spPr>
                <a:xfrm>
                  <a:off x="7014937" y="4133671"/>
                  <a:ext cx="295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9" name="Ink 118">
                  <a:extLst>
                    <a:ext uri="{FF2B5EF4-FFF2-40B4-BE49-F238E27FC236}">
                      <a16:creationId xmlns:a16="http://schemas.microsoft.com/office/drawing/2014/main" id="{6805DED2-C7DE-BE43-90BF-7A5EC477CFA5}"/>
                    </a:ext>
                  </a:extLst>
                </p14:cNvPr>
                <p14:cNvContentPartPr/>
                <p14:nvPr/>
              </p14:nvContentPartPr>
              <p14:xfrm>
                <a:off x="6974977" y="3971311"/>
                <a:ext cx="30960" cy="43200"/>
              </p14:xfrm>
            </p:contentPart>
          </mc:Choice>
          <mc:Fallback xmlns="">
            <p:pic>
              <p:nvPicPr>
                <p:cNvPr id="54" name="Ink 53">
                  <a:extLst>
                    <a:ext uri="{FF2B5EF4-FFF2-40B4-BE49-F238E27FC236}">
                      <a16:creationId xmlns:a16="http://schemas.microsoft.com/office/drawing/2014/main" id="{7273867D-632D-46BE-9FB1-3A60C3CC82EF}"/>
                    </a:ext>
                  </a:extLst>
                </p:cNvPr>
                <p:cNvPicPr/>
                <p:nvPr/>
              </p:nvPicPr>
              <p:blipFill>
                <a:blip r:embed="rId76"/>
                <a:stretch>
                  <a:fillRect/>
                </a:stretch>
              </p:blipFill>
              <p:spPr>
                <a:xfrm>
                  <a:off x="6965977" y="3962311"/>
                  <a:ext cx="486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0" name="Ink 119">
                  <a:extLst>
                    <a:ext uri="{FF2B5EF4-FFF2-40B4-BE49-F238E27FC236}">
                      <a16:creationId xmlns:a16="http://schemas.microsoft.com/office/drawing/2014/main" id="{A2BF2E78-7493-084F-9993-8BC6C0689F67}"/>
                    </a:ext>
                  </a:extLst>
                </p14:cNvPr>
                <p14:cNvContentPartPr/>
                <p14:nvPr/>
              </p14:nvContentPartPr>
              <p14:xfrm>
                <a:off x="7208617" y="3857551"/>
                <a:ext cx="54000" cy="485640"/>
              </p14:xfrm>
            </p:contentPart>
          </mc:Choice>
          <mc:Fallback xmlns="">
            <p:pic>
              <p:nvPicPr>
                <p:cNvPr id="55" name="Ink 54">
                  <a:extLst>
                    <a:ext uri="{FF2B5EF4-FFF2-40B4-BE49-F238E27FC236}">
                      <a16:creationId xmlns:a16="http://schemas.microsoft.com/office/drawing/2014/main" id="{67B3C350-980B-4AE3-8062-EF1CC12F8991}"/>
                    </a:ext>
                  </a:extLst>
                </p:cNvPr>
                <p:cNvPicPr/>
                <p:nvPr/>
              </p:nvPicPr>
              <p:blipFill>
                <a:blip r:embed="rId78"/>
                <a:stretch>
                  <a:fillRect/>
                </a:stretch>
              </p:blipFill>
              <p:spPr>
                <a:xfrm>
                  <a:off x="7199617" y="3848551"/>
                  <a:ext cx="7164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21" name="Ink 120">
                  <a:extLst>
                    <a:ext uri="{FF2B5EF4-FFF2-40B4-BE49-F238E27FC236}">
                      <a16:creationId xmlns:a16="http://schemas.microsoft.com/office/drawing/2014/main" id="{AB7E5EF4-85D9-1EAE-746D-22C7B0FCD8BF}"/>
                    </a:ext>
                  </a:extLst>
                </p14:cNvPr>
                <p14:cNvContentPartPr/>
                <p14:nvPr/>
              </p14:nvContentPartPr>
              <p14:xfrm>
                <a:off x="5671777" y="3502231"/>
                <a:ext cx="709560" cy="381240"/>
              </p14:xfrm>
            </p:contentPart>
          </mc:Choice>
          <mc:Fallback xmlns="">
            <p:pic>
              <p:nvPicPr>
                <p:cNvPr id="56" name="Ink 55">
                  <a:extLst>
                    <a:ext uri="{FF2B5EF4-FFF2-40B4-BE49-F238E27FC236}">
                      <a16:creationId xmlns:a16="http://schemas.microsoft.com/office/drawing/2014/main" id="{85704CFD-04EF-4832-BC2C-B808E4D879FE}"/>
                    </a:ext>
                  </a:extLst>
                </p:cNvPr>
                <p:cNvPicPr/>
                <p:nvPr/>
              </p:nvPicPr>
              <p:blipFill>
                <a:blip r:embed="rId80"/>
                <a:stretch>
                  <a:fillRect/>
                </a:stretch>
              </p:blipFill>
              <p:spPr>
                <a:xfrm>
                  <a:off x="5663137" y="3493591"/>
                  <a:ext cx="7272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2" name="Ink 121">
                  <a:extLst>
                    <a:ext uri="{FF2B5EF4-FFF2-40B4-BE49-F238E27FC236}">
                      <a16:creationId xmlns:a16="http://schemas.microsoft.com/office/drawing/2014/main" id="{C16A3C4D-9387-576C-7705-745D4278B5B2}"/>
                    </a:ext>
                  </a:extLst>
                </p14:cNvPr>
                <p14:cNvContentPartPr/>
                <p14:nvPr/>
              </p14:nvContentPartPr>
              <p14:xfrm>
                <a:off x="6521377" y="3403231"/>
                <a:ext cx="1188000" cy="400320"/>
              </p14:xfrm>
            </p:contentPart>
          </mc:Choice>
          <mc:Fallback xmlns="">
            <p:pic>
              <p:nvPicPr>
                <p:cNvPr id="57" name="Ink 56">
                  <a:extLst>
                    <a:ext uri="{FF2B5EF4-FFF2-40B4-BE49-F238E27FC236}">
                      <a16:creationId xmlns:a16="http://schemas.microsoft.com/office/drawing/2014/main" id="{2DF503C6-9A6B-4C6D-842A-0D8FE6A8E6CF}"/>
                    </a:ext>
                  </a:extLst>
                </p:cNvPr>
                <p:cNvPicPr/>
                <p:nvPr/>
              </p:nvPicPr>
              <p:blipFill>
                <a:blip r:embed="rId82"/>
                <a:stretch>
                  <a:fillRect/>
                </a:stretch>
              </p:blipFill>
              <p:spPr>
                <a:xfrm>
                  <a:off x="6512377" y="3394231"/>
                  <a:ext cx="12056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3" name="Ink 122">
                  <a:extLst>
                    <a:ext uri="{FF2B5EF4-FFF2-40B4-BE49-F238E27FC236}">
                      <a16:creationId xmlns:a16="http://schemas.microsoft.com/office/drawing/2014/main" id="{CB5BB487-E7E0-596F-828E-336E04BDA801}"/>
                    </a:ext>
                  </a:extLst>
                </p14:cNvPr>
                <p14:cNvContentPartPr/>
                <p14:nvPr/>
              </p14:nvContentPartPr>
              <p14:xfrm>
                <a:off x="7651057" y="3384151"/>
                <a:ext cx="21960" cy="18000"/>
              </p14:xfrm>
            </p:contentPart>
          </mc:Choice>
          <mc:Fallback xmlns="">
            <p:pic>
              <p:nvPicPr>
                <p:cNvPr id="58" name="Ink 57">
                  <a:extLst>
                    <a:ext uri="{FF2B5EF4-FFF2-40B4-BE49-F238E27FC236}">
                      <a16:creationId xmlns:a16="http://schemas.microsoft.com/office/drawing/2014/main" id="{4F179313-63A8-44ED-AB17-6A2339A93D74}"/>
                    </a:ext>
                  </a:extLst>
                </p:cNvPr>
                <p:cNvPicPr/>
                <p:nvPr/>
              </p:nvPicPr>
              <p:blipFill>
                <a:blip r:embed="rId84"/>
                <a:stretch>
                  <a:fillRect/>
                </a:stretch>
              </p:blipFill>
              <p:spPr>
                <a:xfrm>
                  <a:off x="7642057" y="3375151"/>
                  <a:ext cx="39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4" name="Ink 123">
                  <a:extLst>
                    <a:ext uri="{FF2B5EF4-FFF2-40B4-BE49-F238E27FC236}">
                      <a16:creationId xmlns:a16="http://schemas.microsoft.com/office/drawing/2014/main" id="{225AB971-7900-84B7-9072-73A3276362EE}"/>
                    </a:ext>
                  </a:extLst>
                </p14:cNvPr>
                <p14:cNvContentPartPr/>
                <p14:nvPr/>
              </p14:nvContentPartPr>
              <p14:xfrm>
                <a:off x="7743217" y="3383071"/>
                <a:ext cx="823680" cy="406800"/>
              </p14:xfrm>
            </p:contentPart>
          </mc:Choice>
          <mc:Fallback xmlns="">
            <p:pic>
              <p:nvPicPr>
                <p:cNvPr id="59" name="Ink 58">
                  <a:extLst>
                    <a:ext uri="{FF2B5EF4-FFF2-40B4-BE49-F238E27FC236}">
                      <a16:creationId xmlns:a16="http://schemas.microsoft.com/office/drawing/2014/main" id="{28B7CDF7-3BE9-4E60-A862-CA910EC0F9EE}"/>
                    </a:ext>
                  </a:extLst>
                </p:cNvPr>
                <p:cNvPicPr/>
                <p:nvPr/>
              </p:nvPicPr>
              <p:blipFill>
                <a:blip r:embed="rId86"/>
                <a:stretch>
                  <a:fillRect/>
                </a:stretch>
              </p:blipFill>
              <p:spPr>
                <a:xfrm>
                  <a:off x="7734577" y="3374431"/>
                  <a:ext cx="8413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5" name="Ink 124">
                  <a:extLst>
                    <a:ext uri="{FF2B5EF4-FFF2-40B4-BE49-F238E27FC236}">
                      <a16:creationId xmlns:a16="http://schemas.microsoft.com/office/drawing/2014/main" id="{C7BE5F2C-01F9-1BD4-8521-03E6E041C730}"/>
                    </a:ext>
                  </a:extLst>
                </p14:cNvPr>
                <p14:cNvContentPartPr/>
                <p14:nvPr/>
              </p14:nvContentPartPr>
              <p14:xfrm>
                <a:off x="8304817" y="3321871"/>
                <a:ext cx="14400" cy="38880"/>
              </p14:xfrm>
            </p:contentPart>
          </mc:Choice>
          <mc:Fallback xmlns="">
            <p:pic>
              <p:nvPicPr>
                <p:cNvPr id="60" name="Ink 59">
                  <a:extLst>
                    <a:ext uri="{FF2B5EF4-FFF2-40B4-BE49-F238E27FC236}">
                      <a16:creationId xmlns:a16="http://schemas.microsoft.com/office/drawing/2014/main" id="{05846CFC-1CC4-4E0B-8E6B-BF92C75F7F3A}"/>
                    </a:ext>
                  </a:extLst>
                </p:cNvPr>
                <p:cNvPicPr/>
                <p:nvPr/>
              </p:nvPicPr>
              <p:blipFill>
                <a:blip r:embed="rId88"/>
                <a:stretch>
                  <a:fillRect/>
                </a:stretch>
              </p:blipFill>
              <p:spPr>
                <a:xfrm>
                  <a:off x="8295817" y="3313231"/>
                  <a:ext cx="32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26" name="Ink 125">
                  <a:extLst>
                    <a:ext uri="{FF2B5EF4-FFF2-40B4-BE49-F238E27FC236}">
                      <a16:creationId xmlns:a16="http://schemas.microsoft.com/office/drawing/2014/main" id="{76F9FA60-1E08-3C46-BB81-533F4368FABC}"/>
                    </a:ext>
                  </a:extLst>
                </p14:cNvPr>
                <p14:cNvContentPartPr/>
                <p14:nvPr/>
              </p14:nvContentPartPr>
              <p14:xfrm>
                <a:off x="8050297" y="3456151"/>
                <a:ext cx="227880" cy="28800"/>
              </p14:xfrm>
            </p:contentPart>
          </mc:Choice>
          <mc:Fallback xmlns="">
            <p:pic>
              <p:nvPicPr>
                <p:cNvPr id="61" name="Ink 60">
                  <a:extLst>
                    <a:ext uri="{FF2B5EF4-FFF2-40B4-BE49-F238E27FC236}">
                      <a16:creationId xmlns:a16="http://schemas.microsoft.com/office/drawing/2014/main" id="{6D35D397-F1AD-41B3-A3C7-B0152EFF0FD4}"/>
                    </a:ext>
                  </a:extLst>
                </p:cNvPr>
                <p:cNvPicPr/>
                <p:nvPr/>
              </p:nvPicPr>
              <p:blipFill>
                <a:blip r:embed="rId90"/>
                <a:stretch>
                  <a:fillRect/>
                </a:stretch>
              </p:blipFill>
              <p:spPr>
                <a:xfrm>
                  <a:off x="8041297" y="3447511"/>
                  <a:ext cx="2455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27" name="Ink 126">
                  <a:extLst>
                    <a:ext uri="{FF2B5EF4-FFF2-40B4-BE49-F238E27FC236}">
                      <a16:creationId xmlns:a16="http://schemas.microsoft.com/office/drawing/2014/main" id="{02090A6D-EDE1-812E-3618-EA85AE171A8C}"/>
                    </a:ext>
                  </a:extLst>
                </p14:cNvPr>
                <p14:cNvContentPartPr/>
                <p14:nvPr/>
              </p14:nvContentPartPr>
              <p14:xfrm>
                <a:off x="8941657" y="3402871"/>
                <a:ext cx="106560" cy="426960"/>
              </p14:xfrm>
            </p:contentPart>
          </mc:Choice>
          <mc:Fallback xmlns="">
            <p:pic>
              <p:nvPicPr>
                <p:cNvPr id="62" name="Ink 61">
                  <a:extLst>
                    <a:ext uri="{FF2B5EF4-FFF2-40B4-BE49-F238E27FC236}">
                      <a16:creationId xmlns:a16="http://schemas.microsoft.com/office/drawing/2014/main" id="{D5BCAA00-4AC6-4D4A-B49A-89F2B6C64A05}"/>
                    </a:ext>
                  </a:extLst>
                </p:cNvPr>
                <p:cNvPicPr/>
                <p:nvPr/>
              </p:nvPicPr>
              <p:blipFill>
                <a:blip r:embed="rId92"/>
                <a:stretch>
                  <a:fillRect/>
                </a:stretch>
              </p:blipFill>
              <p:spPr>
                <a:xfrm>
                  <a:off x="8933017" y="3393871"/>
                  <a:ext cx="12420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28" name="Ink 127">
                  <a:extLst>
                    <a:ext uri="{FF2B5EF4-FFF2-40B4-BE49-F238E27FC236}">
                      <a16:creationId xmlns:a16="http://schemas.microsoft.com/office/drawing/2014/main" id="{1AC499D8-CB7D-E765-5913-26D95040C0C2}"/>
                    </a:ext>
                  </a:extLst>
                </p14:cNvPr>
                <p14:cNvContentPartPr/>
                <p14:nvPr/>
              </p14:nvContentPartPr>
              <p14:xfrm>
                <a:off x="9118057" y="3336271"/>
                <a:ext cx="1301400" cy="273240"/>
              </p14:xfrm>
            </p:contentPart>
          </mc:Choice>
          <mc:Fallback xmlns="">
            <p:pic>
              <p:nvPicPr>
                <p:cNvPr id="63" name="Ink 62">
                  <a:extLst>
                    <a:ext uri="{FF2B5EF4-FFF2-40B4-BE49-F238E27FC236}">
                      <a16:creationId xmlns:a16="http://schemas.microsoft.com/office/drawing/2014/main" id="{AFB8559C-66B5-4024-8981-E2B51C2B23FB}"/>
                    </a:ext>
                  </a:extLst>
                </p:cNvPr>
                <p:cNvPicPr/>
                <p:nvPr/>
              </p:nvPicPr>
              <p:blipFill>
                <a:blip r:embed="rId94"/>
                <a:stretch>
                  <a:fillRect/>
                </a:stretch>
              </p:blipFill>
              <p:spPr>
                <a:xfrm>
                  <a:off x="9109417" y="3327271"/>
                  <a:ext cx="13190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9" name="Ink 128">
                  <a:extLst>
                    <a:ext uri="{FF2B5EF4-FFF2-40B4-BE49-F238E27FC236}">
                      <a16:creationId xmlns:a16="http://schemas.microsoft.com/office/drawing/2014/main" id="{5C1E85C2-025F-69D4-ABAC-DB169BD22DCF}"/>
                    </a:ext>
                  </a:extLst>
                </p14:cNvPr>
                <p14:cNvContentPartPr/>
                <p14:nvPr/>
              </p14:nvContentPartPr>
              <p14:xfrm>
                <a:off x="9941737" y="3372991"/>
                <a:ext cx="225720" cy="9720"/>
              </p14:xfrm>
            </p:contentPart>
          </mc:Choice>
          <mc:Fallback xmlns="">
            <p:pic>
              <p:nvPicPr>
                <p:cNvPr id="64" name="Ink 63">
                  <a:extLst>
                    <a:ext uri="{FF2B5EF4-FFF2-40B4-BE49-F238E27FC236}">
                      <a16:creationId xmlns:a16="http://schemas.microsoft.com/office/drawing/2014/main" id="{B9EF46E0-1C50-4E5B-8C98-88AB5DA4ABA3}"/>
                    </a:ext>
                  </a:extLst>
                </p:cNvPr>
                <p:cNvPicPr/>
                <p:nvPr/>
              </p:nvPicPr>
              <p:blipFill>
                <a:blip r:embed="rId96"/>
                <a:stretch>
                  <a:fillRect/>
                </a:stretch>
              </p:blipFill>
              <p:spPr>
                <a:xfrm>
                  <a:off x="9932737" y="3364351"/>
                  <a:ext cx="24336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30" name="Ink 129">
                <a:extLst>
                  <a:ext uri="{FF2B5EF4-FFF2-40B4-BE49-F238E27FC236}">
                    <a16:creationId xmlns:a16="http://schemas.microsoft.com/office/drawing/2014/main" id="{B3CE977E-0E34-A29A-FB35-F535A8FFF884}"/>
                  </a:ext>
                </a:extLst>
              </p14:cNvPr>
              <p14:cNvContentPartPr/>
              <p14:nvPr/>
            </p14:nvContentPartPr>
            <p14:xfrm>
              <a:off x="7265137" y="2769898"/>
              <a:ext cx="109440" cy="462960"/>
            </p14:xfrm>
          </p:contentPart>
        </mc:Choice>
        <mc:Fallback xmlns="">
          <p:pic>
            <p:nvPicPr>
              <p:cNvPr id="130" name="Ink 129">
                <a:extLst>
                  <a:ext uri="{FF2B5EF4-FFF2-40B4-BE49-F238E27FC236}">
                    <a16:creationId xmlns:a16="http://schemas.microsoft.com/office/drawing/2014/main" id="{B3CE977E-0E34-A29A-FB35-F535A8FFF884}"/>
                  </a:ext>
                </a:extLst>
              </p:cNvPr>
              <p:cNvPicPr/>
              <p:nvPr/>
            </p:nvPicPr>
            <p:blipFill>
              <a:blip r:embed="rId98"/>
              <a:stretch>
                <a:fillRect/>
              </a:stretch>
            </p:blipFill>
            <p:spPr>
              <a:xfrm>
                <a:off x="7256137" y="2760898"/>
                <a:ext cx="127080" cy="480600"/>
              </a:xfrm>
              <a:prstGeom prst="rect">
                <a:avLst/>
              </a:prstGeom>
            </p:spPr>
          </p:pic>
        </mc:Fallback>
      </mc:AlternateContent>
      <p:grpSp>
        <p:nvGrpSpPr>
          <p:cNvPr id="131" name="Group 130">
            <a:extLst>
              <a:ext uri="{FF2B5EF4-FFF2-40B4-BE49-F238E27FC236}">
                <a16:creationId xmlns:a16="http://schemas.microsoft.com/office/drawing/2014/main" id="{4D78BF7B-D907-A5C4-EF51-2FB69FCE9ECF}"/>
              </a:ext>
            </a:extLst>
          </p:cNvPr>
          <p:cNvGrpSpPr/>
          <p:nvPr/>
        </p:nvGrpSpPr>
        <p:grpSpPr>
          <a:xfrm>
            <a:off x="7823857" y="2749378"/>
            <a:ext cx="406080" cy="554040"/>
            <a:chOff x="7823857" y="4068511"/>
            <a:chExt cx="406080" cy="554040"/>
          </a:xfrm>
        </p:grpSpPr>
        <mc:AlternateContent xmlns:mc="http://schemas.openxmlformats.org/markup-compatibility/2006" xmlns:p14="http://schemas.microsoft.com/office/powerpoint/2010/main">
          <mc:Choice Requires="p14">
            <p:contentPart p14:bwMode="auto" r:id="rId99">
              <p14:nvContentPartPr>
                <p14:cNvPr id="132" name="Ink 131">
                  <a:extLst>
                    <a:ext uri="{FF2B5EF4-FFF2-40B4-BE49-F238E27FC236}">
                      <a16:creationId xmlns:a16="http://schemas.microsoft.com/office/drawing/2014/main" id="{80A3518A-A379-889E-E8E9-213DE108CB63}"/>
                    </a:ext>
                  </a:extLst>
                </p14:cNvPr>
                <p14:cNvContentPartPr/>
                <p14:nvPr/>
              </p14:nvContentPartPr>
              <p14:xfrm>
                <a:off x="7823857" y="4068511"/>
                <a:ext cx="121320" cy="554040"/>
              </p14:xfrm>
            </p:contentPart>
          </mc:Choice>
          <mc:Fallback xmlns="">
            <p:pic>
              <p:nvPicPr>
                <p:cNvPr id="5" name="Ink 4">
                  <a:extLst>
                    <a:ext uri="{FF2B5EF4-FFF2-40B4-BE49-F238E27FC236}">
                      <a16:creationId xmlns:a16="http://schemas.microsoft.com/office/drawing/2014/main" id="{6883C108-2D65-49D6-B428-BEADDCD7A487}"/>
                    </a:ext>
                  </a:extLst>
                </p:cNvPr>
                <p:cNvPicPr/>
                <p:nvPr/>
              </p:nvPicPr>
              <p:blipFill>
                <a:blip r:embed="rId100"/>
                <a:stretch>
                  <a:fillRect/>
                </a:stretch>
              </p:blipFill>
              <p:spPr>
                <a:xfrm>
                  <a:off x="7814857" y="4059871"/>
                  <a:ext cx="13896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3" name="Ink 132">
                  <a:extLst>
                    <a:ext uri="{FF2B5EF4-FFF2-40B4-BE49-F238E27FC236}">
                      <a16:creationId xmlns:a16="http://schemas.microsoft.com/office/drawing/2014/main" id="{20C4637A-EF9F-CEA9-3C36-E1F5D49B6BCC}"/>
                    </a:ext>
                  </a:extLst>
                </p14:cNvPr>
                <p14:cNvContentPartPr/>
                <p14:nvPr/>
              </p14:nvContentPartPr>
              <p14:xfrm>
                <a:off x="8052097" y="4096951"/>
                <a:ext cx="177840" cy="149760"/>
              </p14:xfrm>
            </p:contentPart>
          </mc:Choice>
          <mc:Fallback xmlns="">
            <p:pic>
              <p:nvPicPr>
                <p:cNvPr id="7" name="Ink 6">
                  <a:extLst>
                    <a:ext uri="{FF2B5EF4-FFF2-40B4-BE49-F238E27FC236}">
                      <a16:creationId xmlns:a16="http://schemas.microsoft.com/office/drawing/2014/main" id="{D24305F1-F8E8-488C-B2DC-8E4BD96351C9}"/>
                    </a:ext>
                  </a:extLst>
                </p:cNvPr>
                <p:cNvPicPr/>
                <p:nvPr/>
              </p:nvPicPr>
              <p:blipFill>
                <a:blip r:embed="rId102"/>
                <a:stretch>
                  <a:fillRect/>
                </a:stretch>
              </p:blipFill>
              <p:spPr>
                <a:xfrm>
                  <a:off x="8043097" y="4088311"/>
                  <a:ext cx="195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4" name="Ink 133">
                  <a:extLst>
                    <a:ext uri="{FF2B5EF4-FFF2-40B4-BE49-F238E27FC236}">
                      <a16:creationId xmlns:a16="http://schemas.microsoft.com/office/drawing/2014/main" id="{D049B1CF-0E3B-17FD-175E-BCC915F58EBE}"/>
                    </a:ext>
                  </a:extLst>
                </p14:cNvPr>
                <p14:cNvContentPartPr/>
                <p14:nvPr/>
              </p14:nvContentPartPr>
              <p14:xfrm>
                <a:off x="8033377" y="4082911"/>
                <a:ext cx="94680" cy="47880"/>
              </p14:xfrm>
            </p:contentPart>
          </mc:Choice>
          <mc:Fallback xmlns="">
            <p:pic>
              <p:nvPicPr>
                <p:cNvPr id="8" name="Ink 7">
                  <a:extLst>
                    <a:ext uri="{FF2B5EF4-FFF2-40B4-BE49-F238E27FC236}">
                      <a16:creationId xmlns:a16="http://schemas.microsoft.com/office/drawing/2014/main" id="{0B054D40-0E25-43EC-9FE0-F2F2CE9A610D}"/>
                    </a:ext>
                  </a:extLst>
                </p:cNvPr>
                <p:cNvPicPr/>
                <p:nvPr/>
              </p:nvPicPr>
              <p:blipFill>
                <a:blip r:embed="rId104"/>
                <a:stretch>
                  <a:fillRect/>
                </a:stretch>
              </p:blipFill>
              <p:spPr>
                <a:xfrm>
                  <a:off x="8024737" y="4073911"/>
                  <a:ext cx="112320" cy="6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135" name="Ink 134">
                <a:extLst>
                  <a:ext uri="{FF2B5EF4-FFF2-40B4-BE49-F238E27FC236}">
                    <a16:creationId xmlns:a16="http://schemas.microsoft.com/office/drawing/2014/main" id="{8BDB69B4-4F2E-00CC-53E5-3C6C4DD76B15}"/>
                  </a:ext>
                </a:extLst>
              </p14:cNvPr>
              <p14:cNvContentPartPr/>
              <p14:nvPr/>
            </p14:nvContentPartPr>
            <p14:xfrm>
              <a:off x="6990817" y="4326178"/>
              <a:ext cx="157680" cy="220680"/>
            </p14:xfrm>
          </p:contentPart>
        </mc:Choice>
        <mc:Fallback xmlns="">
          <p:pic>
            <p:nvPicPr>
              <p:cNvPr id="135" name="Ink 134">
                <a:extLst>
                  <a:ext uri="{FF2B5EF4-FFF2-40B4-BE49-F238E27FC236}">
                    <a16:creationId xmlns:a16="http://schemas.microsoft.com/office/drawing/2014/main" id="{8BDB69B4-4F2E-00CC-53E5-3C6C4DD76B15}"/>
                  </a:ext>
                </a:extLst>
              </p:cNvPr>
              <p:cNvPicPr/>
              <p:nvPr/>
            </p:nvPicPr>
            <p:blipFill>
              <a:blip r:embed="rId106"/>
              <a:stretch>
                <a:fillRect/>
              </a:stretch>
            </p:blipFill>
            <p:spPr>
              <a:xfrm>
                <a:off x="6981817" y="4317193"/>
                <a:ext cx="175320" cy="23829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6" name="Ink 135">
                <a:extLst>
                  <a:ext uri="{FF2B5EF4-FFF2-40B4-BE49-F238E27FC236}">
                    <a16:creationId xmlns:a16="http://schemas.microsoft.com/office/drawing/2014/main" id="{098B5BD5-0948-F79F-ECD0-A50676BA93BD}"/>
                  </a:ext>
                </a:extLst>
              </p14:cNvPr>
              <p14:cNvContentPartPr/>
              <p14:nvPr/>
            </p14:nvContentPartPr>
            <p14:xfrm>
              <a:off x="7245711" y="2776190"/>
              <a:ext cx="122760" cy="434880"/>
            </p14:xfrm>
          </p:contentPart>
        </mc:Choice>
        <mc:Fallback xmlns="">
          <p:pic>
            <p:nvPicPr>
              <p:cNvPr id="136" name="Ink 135">
                <a:extLst>
                  <a:ext uri="{FF2B5EF4-FFF2-40B4-BE49-F238E27FC236}">
                    <a16:creationId xmlns:a16="http://schemas.microsoft.com/office/drawing/2014/main" id="{098B5BD5-0948-F79F-ECD0-A50676BA93BD}"/>
                  </a:ext>
                </a:extLst>
              </p:cNvPr>
              <p:cNvPicPr/>
              <p:nvPr/>
            </p:nvPicPr>
            <p:blipFill>
              <a:blip r:embed="rId108"/>
              <a:stretch>
                <a:fillRect/>
              </a:stretch>
            </p:blipFill>
            <p:spPr>
              <a:xfrm>
                <a:off x="7236711" y="2767190"/>
                <a:ext cx="1404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7" name="Ink 136">
                <a:extLst>
                  <a:ext uri="{FF2B5EF4-FFF2-40B4-BE49-F238E27FC236}">
                    <a16:creationId xmlns:a16="http://schemas.microsoft.com/office/drawing/2014/main" id="{091273B5-9678-D3A4-DF09-7D8753B68A04}"/>
                  </a:ext>
                </a:extLst>
              </p14:cNvPr>
              <p14:cNvContentPartPr/>
              <p14:nvPr/>
            </p14:nvContentPartPr>
            <p14:xfrm>
              <a:off x="7818831" y="2732990"/>
              <a:ext cx="96120" cy="511920"/>
            </p14:xfrm>
          </p:contentPart>
        </mc:Choice>
        <mc:Fallback xmlns="">
          <p:pic>
            <p:nvPicPr>
              <p:cNvPr id="137" name="Ink 136">
                <a:extLst>
                  <a:ext uri="{FF2B5EF4-FFF2-40B4-BE49-F238E27FC236}">
                    <a16:creationId xmlns:a16="http://schemas.microsoft.com/office/drawing/2014/main" id="{091273B5-9678-D3A4-DF09-7D8753B68A04}"/>
                  </a:ext>
                </a:extLst>
              </p:cNvPr>
              <p:cNvPicPr/>
              <p:nvPr/>
            </p:nvPicPr>
            <p:blipFill>
              <a:blip r:embed="rId110"/>
              <a:stretch>
                <a:fillRect/>
              </a:stretch>
            </p:blipFill>
            <p:spPr>
              <a:xfrm>
                <a:off x="7809831" y="2723990"/>
                <a:ext cx="1137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8" name="Ink 137">
                <a:extLst>
                  <a:ext uri="{FF2B5EF4-FFF2-40B4-BE49-F238E27FC236}">
                    <a16:creationId xmlns:a16="http://schemas.microsoft.com/office/drawing/2014/main" id="{B3D3DAC7-5AEF-AF25-6BC2-CE25493C23A4}"/>
                  </a:ext>
                </a:extLst>
              </p14:cNvPr>
              <p14:cNvContentPartPr/>
              <p14:nvPr/>
            </p14:nvContentPartPr>
            <p14:xfrm>
              <a:off x="6293511" y="3368704"/>
              <a:ext cx="257040" cy="24480"/>
            </p14:xfrm>
          </p:contentPart>
        </mc:Choice>
        <mc:Fallback xmlns="">
          <p:pic>
            <p:nvPicPr>
              <p:cNvPr id="138" name="Ink 137">
                <a:extLst>
                  <a:ext uri="{FF2B5EF4-FFF2-40B4-BE49-F238E27FC236}">
                    <a16:creationId xmlns:a16="http://schemas.microsoft.com/office/drawing/2014/main" id="{B3D3DAC7-5AEF-AF25-6BC2-CE25493C23A4}"/>
                  </a:ext>
                </a:extLst>
              </p:cNvPr>
              <p:cNvPicPr/>
              <p:nvPr/>
            </p:nvPicPr>
            <p:blipFill>
              <a:blip r:embed="rId112"/>
              <a:stretch>
                <a:fillRect/>
              </a:stretch>
            </p:blipFill>
            <p:spPr>
              <a:xfrm>
                <a:off x="6284511" y="3359704"/>
                <a:ext cx="274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9" name="Ink 138">
                <a:extLst>
                  <a:ext uri="{FF2B5EF4-FFF2-40B4-BE49-F238E27FC236}">
                    <a16:creationId xmlns:a16="http://schemas.microsoft.com/office/drawing/2014/main" id="{51DE79CB-3EEE-C891-6FE4-5512D1C7CF26}"/>
                  </a:ext>
                </a:extLst>
              </p14:cNvPr>
              <p14:cNvContentPartPr/>
              <p14:nvPr/>
            </p14:nvContentPartPr>
            <p14:xfrm>
              <a:off x="3477231" y="2702344"/>
              <a:ext cx="277560" cy="1145520"/>
            </p14:xfrm>
          </p:contentPart>
        </mc:Choice>
        <mc:Fallback xmlns="">
          <p:pic>
            <p:nvPicPr>
              <p:cNvPr id="139" name="Ink 138">
                <a:extLst>
                  <a:ext uri="{FF2B5EF4-FFF2-40B4-BE49-F238E27FC236}">
                    <a16:creationId xmlns:a16="http://schemas.microsoft.com/office/drawing/2014/main" id="{51DE79CB-3EEE-C891-6FE4-5512D1C7CF26}"/>
                  </a:ext>
                </a:extLst>
              </p:cNvPr>
              <p:cNvPicPr/>
              <p:nvPr/>
            </p:nvPicPr>
            <p:blipFill>
              <a:blip r:embed="rId114"/>
              <a:stretch>
                <a:fillRect/>
              </a:stretch>
            </p:blipFill>
            <p:spPr>
              <a:xfrm>
                <a:off x="3468231" y="2693344"/>
                <a:ext cx="295200" cy="1163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0" name="Ink 139">
                <a:extLst>
                  <a:ext uri="{FF2B5EF4-FFF2-40B4-BE49-F238E27FC236}">
                    <a16:creationId xmlns:a16="http://schemas.microsoft.com/office/drawing/2014/main" id="{7F277CCF-0891-09B3-E3DE-F9620FA1FC65}"/>
                  </a:ext>
                </a:extLst>
              </p14:cNvPr>
              <p14:cNvContentPartPr/>
              <p14:nvPr/>
            </p14:nvContentPartPr>
            <p14:xfrm>
              <a:off x="8303031" y="2647984"/>
              <a:ext cx="147240" cy="933120"/>
            </p14:xfrm>
          </p:contentPart>
        </mc:Choice>
        <mc:Fallback xmlns="">
          <p:pic>
            <p:nvPicPr>
              <p:cNvPr id="140" name="Ink 139">
                <a:extLst>
                  <a:ext uri="{FF2B5EF4-FFF2-40B4-BE49-F238E27FC236}">
                    <a16:creationId xmlns:a16="http://schemas.microsoft.com/office/drawing/2014/main" id="{7F277CCF-0891-09B3-E3DE-F9620FA1FC65}"/>
                  </a:ext>
                </a:extLst>
              </p:cNvPr>
              <p:cNvPicPr/>
              <p:nvPr/>
            </p:nvPicPr>
            <p:blipFill>
              <a:blip r:embed="rId116"/>
              <a:stretch>
                <a:fillRect/>
              </a:stretch>
            </p:blipFill>
            <p:spPr>
              <a:xfrm>
                <a:off x="8294053" y="2638984"/>
                <a:ext cx="164837" cy="950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1" name="Ink 140">
                <a:extLst>
                  <a:ext uri="{FF2B5EF4-FFF2-40B4-BE49-F238E27FC236}">
                    <a16:creationId xmlns:a16="http://schemas.microsoft.com/office/drawing/2014/main" id="{E38439AF-2807-9A6B-A34F-10B439057EF1}"/>
                  </a:ext>
                </a:extLst>
              </p14:cNvPr>
              <p14:cNvContentPartPr/>
              <p14:nvPr/>
            </p14:nvContentPartPr>
            <p14:xfrm>
              <a:off x="3309111" y="3526744"/>
              <a:ext cx="141840" cy="308520"/>
            </p14:xfrm>
          </p:contentPart>
        </mc:Choice>
        <mc:Fallback xmlns="">
          <p:pic>
            <p:nvPicPr>
              <p:cNvPr id="141" name="Ink 140">
                <a:extLst>
                  <a:ext uri="{FF2B5EF4-FFF2-40B4-BE49-F238E27FC236}">
                    <a16:creationId xmlns:a16="http://schemas.microsoft.com/office/drawing/2014/main" id="{E38439AF-2807-9A6B-A34F-10B439057EF1}"/>
                  </a:ext>
                </a:extLst>
              </p:cNvPr>
              <p:cNvPicPr/>
              <p:nvPr/>
            </p:nvPicPr>
            <p:blipFill>
              <a:blip r:embed="rId118"/>
              <a:stretch>
                <a:fillRect/>
              </a:stretch>
            </p:blipFill>
            <p:spPr>
              <a:xfrm>
                <a:off x="3300134" y="3517744"/>
                <a:ext cx="159435" cy="326160"/>
              </a:xfrm>
              <a:prstGeom prst="rect">
                <a:avLst/>
              </a:prstGeom>
            </p:spPr>
          </p:pic>
        </mc:Fallback>
      </mc:AlternateContent>
    </p:spTree>
    <p:extLst>
      <p:ext uri="{BB962C8B-B14F-4D97-AF65-F5344CB8AC3E}">
        <p14:creationId xmlns:p14="http://schemas.microsoft.com/office/powerpoint/2010/main" val="3159221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 parameter </a:t>
            </a:r>
            <a:r>
              <a:rPr lang="el-GR" sz="3200" b="1" dirty="0">
                <a:solidFill>
                  <a:srgbClr val="C00000"/>
                </a:solidFill>
                <a:latin typeface="Times New Roman" pitchFamily="18" charset="0"/>
                <a:cs typeface="Times New Roman" pitchFamily="18" charset="0"/>
              </a:rPr>
              <a:t>λ</a:t>
            </a:r>
            <a:endParaRPr lang="en-IN" sz="3200" b="1" dirty="0">
              <a:solidFill>
                <a:srgbClr val="C00000"/>
              </a:solidFill>
              <a:latin typeface="Times New Roman" pitchFamily="18" charset="0"/>
              <a:cs typeface="Times New Roman" pitchFamily="18" charset="0"/>
            </a:endParaRP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4154984"/>
          </a:xfrm>
          <a:prstGeom prst="rect">
            <a:avLst/>
          </a:prstGeom>
          <a:noFill/>
        </p:spPr>
        <p:txBody>
          <a:bodyPr wrap="square">
            <a:spAutoFit/>
          </a:bodyPr>
          <a:lstStyle/>
          <a:p>
            <a:r>
              <a:rPr lang="el-GR" sz="2400" b="0" i="0" dirty="0">
                <a:solidFill>
                  <a:srgbClr val="202124"/>
                </a:solidFill>
                <a:effectLst/>
                <a:highlight>
                  <a:srgbClr val="00FFFF"/>
                </a:highlight>
                <a:latin typeface="arial" panose="020B0604020202020204" pitchFamily="34" charset="0"/>
              </a:rPr>
              <a:t>λ</a:t>
            </a:r>
            <a:r>
              <a:rPr lang="en-US" sz="2400" dirty="0">
                <a:solidFill>
                  <a:srgbClr val="202124"/>
                </a:solidFill>
                <a:highlight>
                  <a:srgbClr val="00FFFF"/>
                </a:highlight>
                <a:latin typeface="arial" panose="020B0604020202020204" pitchFamily="34" charset="0"/>
              </a:rPr>
              <a:t> : Hyperparameter. Denotes amount of shrinkage.</a:t>
            </a:r>
            <a:endParaRPr lang="en-US" sz="2400" dirty="0">
              <a:solidFill>
                <a:srgbClr val="292929"/>
              </a:solidFill>
              <a:highlight>
                <a:srgbClr val="00FFFF"/>
              </a:highlight>
              <a:latin typeface="+mj-lt"/>
            </a:endParaRPr>
          </a:p>
          <a:p>
            <a:endParaRPr lang="en-US" sz="2400" dirty="0">
              <a:solidFill>
                <a:srgbClr val="292929"/>
              </a:solidFill>
              <a:latin typeface="+mj-lt"/>
            </a:endParaRPr>
          </a:p>
          <a:p>
            <a:r>
              <a:rPr lang="en-US" sz="2400" dirty="0">
                <a:solidFill>
                  <a:srgbClr val="292929"/>
                </a:solidFill>
                <a:latin typeface="+mj-lt"/>
              </a:rPr>
              <a:t>If </a:t>
            </a:r>
            <a:r>
              <a:rPr lang="el-GR" sz="2400" b="0" i="0" dirty="0">
                <a:solidFill>
                  <a:srgbClr val="202124"/>
                </a:solidFill>
                <a:effectLst/>
                <a:latin typeface="arial" panose="020B0604020202020204" pitchFamily="34" charset="0"/>
              </a:rPr>
              <a:t>λ</a:t>
            </a:r>
            <a:r>
              <a:rPr lang="en-US" sz="2400" i="1" dirty="0">
                <a:solidFill>
                  <a:srgbClr val="292929"/>
                </a:solidFill>
                <a:latin typeface="+mj-lt"/>
              </a:rPr>
              <a:t> </a:t>
            </a:r>
            <a:r>
              <a:rPr lang="en-US" sz="2400" dirty="0">
                <a:solidFill>
                  <a:srgbClr val="292929"/>
                </a:solidFill>
                <a:latin typeface="+mj-lt"/>
              </a:rPr>
              <a:t>= 0 , regularized loss will become original loss. All features are considered.</a:t>
            </a:r>
          </a:p>
          <a:p>
            <a:endParaRPr lang="en-US" sz="2400" b="0" i="0" dirty="0">
              <a:solidFill>
                <a:srgbClr val="292929"/>
              </a:solidFill>
              <a:effectLst/>
              <a:latin typeface="+mj-lt"/>
            </a:endParaRPr>
          </a:p>
          <a:p>
            <a:endParaRPr lang="en-US" sz="2400" dirty="0">
              <a:solidFill>
                <a:srgbClr val="292929"/>
              </a:solidFill>
              <a:latin typeface="+mj-lt"/>
            </a:endParaRPr>
          </a:p>
          <a:p>
            <a:r>
              <a:rPr lang="en-US" sz="2400" dirty="0">
                <a:solidFill>
                  <a:srgbClr val="292929"/>
                </a:solidFill>
                <a:latin typeface="+mj-lt"/>
              </a:rPr>
              <a:t>If </a:t>
            </a:r>
            <a:r>
              <a:rPr lang="el-GR" sz="2400" b="0" i="0" dirty="0">
                <a:solidFill>
                  <a:srgbClr val="202124"/>
                </a:solidFill>
                <a:effectLst/>
                <a:latin typeface="arial" panose="020B0604020202020204" pitchFamily="34" charset="0"/>
              </a:rPr>
              <a:t>λ</a:t>
            </a:r>
            <a:r>
              <a:rPr lang="en-US" sz="2400" i="1" dirty="0">
                <a:solidFill>
                  <a:srgbClr val="292929"/>
                </a:solidFill>
                <a:latin typeface="+mj-lt"/>
              </a:rPr>
              <a:t> </a:t>
            </a:r>
            <a:r>
              <a:rPr lang="en-US" sz="2400" dirty="0">
                <a:solidFill>
                  <a:srgbClr val="292929"/>
                </a:solidFill>
                <a:latin typeface="+mj-lt"/>
              </a:rPr>
              <a:t>= ∞ , weights will become zero. Because only at zero weights, the loss will be minimum, else it will be infinity. No feature is considered.</a:t>
            </a:r>
          </a:p>
          <a:p>
            <a:endParaRPr lang="en-US" sz="2400" dirty="0">
              <a:solidFill>
                <a:srgbClr val="292929"/>
              </a:solidFill>
              <a:latin typeface="+mj-lt"/>
            </a:endParaRPr>
          </a:p>
          <a:p>
            <a:endParaRPr lang="en-US" sz="2400" dirty="0">
              <a:solidFill>
                <a:srgbClr val="292929"/>
              </a:solidFill>
              <a:latin typeface="+mj-lt"/>
            </a:endParaRPr>
          </a:p>
          <a:p>
            <a:r>
              <a:rPr lang="en-US" sz="2400" dirty="0">
                <a:solidFill>
                  <a:srgbClr val="292929"/>
                </a:solidFill>
                <a:latin typeface="+mj-lt"/>
              </a:rPr>
              <a:t>If 0 &lt; </a:t>
            </a:r>
            <a:r>
              <a:rPr lang="el-GR" sz="2400" b="0" i="0" dirty="0">
                <a:solidFill>
                  <a:srgbClr val="202124"/>
                </a:solidFill>
                <a:effectLst/>
                <a:latin typeface="arial" panose="020B0604020202020204" pitchFamily="34" charset="0"/>
              </a:rPr>
              <a:t>λ</a:t>
            </a:r>
            <a:r>
              <a:rPr lang="en-US" sz="2400" i="1" dirty="0">
                <a:solidFill>
                  <a:srgbClr val="292929"/>
                </a:solidFill>
                <a:latin typeface="+mj-lt"/>
              </a:rPr>
              <a:t> &lt;</a:t>
            </a:r>
            <a:r>
              <a:rPr lang="en-US" sz="2400" dirty="0">
                <a:solidFill>
                  <a:srgbClr val="292929"/>
                </a:solidFill>
                <a:latin typeface="+mj-lt"/>
              </a:rPr>
              <a:t> ∞ : Positive λ will cause the magnitude of the weights to be smaller than in the usual linear solution. </a:t>
            </a:r>
            <a:r>
              <a:rPr lang="en-US" sz="2400" dirty="0">
                <a:solidFill>
                  <a:srgbClr val="292929"/>
                </a:solidFill>
                <a:highlight>
                  <a:srgbClr val="00FFFF"/>
                </a:highlight>
                <a:latin typeface="+mj-lt"/>
              </a:rPr>
              <a:t>As we increase the </a:t>
            </a:r>
            <a:r>
              <a:rPr lang="el-GR" sz="2400" b="0" i="0" dirty="0">
                <a:solidFill>
                  <a:srgbClr val="202124"/>
                </a:solidFill>
                <a:effectLst/>
                <a:highlight>
                  <a:srgbClr val="00FFFF"/>
                </a:highlight>
                <a:latin typeface="arial" panose="020B0604020202020204" pitchFamily="34" charset="0"/>
              </a:rPr>
              <a:t>λ</a:t>
            </a:r>
            <a:r>
              <a:rPr lang="en-US" sz="2400" dirty="0">
                <a:solidFill>
                  <a:srgbClr val="292929"/>
                </a:solidFill>
                <a:highlight>
                  <a:srgbClr val="00FFFF"/>
                </a:highlight>
                <a:latin typeface="+mj-lt"/>
              </a:rPr>
              <a:t>, weights will shrink more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4405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3025157" cy="5262979"/>
          </a:xfrm>
          <a:prstGeom prst="rect">
            <a:avLst/>
          </a:prstGeom>
          <a:noFill/>
        </p:spPr>
        <p:txBody>
          <a:bodyPr wrap="square">
            <a:spAutoFit/>
          </a:bodyPr>
          <a:lstStyle/>
          <a:p>
            <a:r>
              <a:rPr lang="en-US" sz="2400" b="1" dirty="0">
                <a:solidFill>
                  <a:srgbClr val="292929"/>
                </a:solidFill>
                <a:latin typeface="+mj-lt"/>
              </a:rPr>
              <a:t>As</a:t>
            </a:r>
            <a:r>
              <a:rPr lang="en-US" sz="2400" b="1" i="0" dirty="0">
                <a:solidFill>
                  <a:srgbClr val="292929"/>
                </a:solidFill>
                <a:effectLst/>
                <a:latin typeface="+mj-lt"/>
              </a:rPr>
              <a:t> the value </a:t>
            </a:r>
            <a:r>
              <a:rPr lang="en-US" sz="2400" b="1" dirty="0">
                <a:solidFill>
                  <a:srgbClr val="292929"/>
                </a:solidFill>
                <a:latin typeface="+mj-lt"/>
              </a:rPr>
              <a:t>o</a:t>
            </a:r>
            <a:r>
              <a:rPr lang="en-US" sz="2400" b="1" i="0" dirty="0">
                <a:solidFill>
                  <a:srgbClr val="292929"/>
                </a:solidFill>
                <a:effectLst/>
                <a:latin typeface="+mj-lt"/>
              </a:rPr>
              <a:t>f </a:t>
            </a:r>
            <a:r>
              <a:rPr lang="el-GR" sz="2400" b="0" i="0" dirty="0">
                <a:solidFill>
                  <a:srgbClr val="202124"/>
                </a:solidFill>
                <a:effectLst/>
                <a:latin typeface="arial" panose="020B0604020202020204" pitchFamily="34" charset="0"/>
              </a:rPr>
              <a:t>λ</a:t>
            </a:r>
            <a:r>
              <a:rPr lang="en-US" sz="2400" b="0" i="1" dirty="0">
                <a:solidFill>
                  <a:srgbClr val="292929"/>
                </a:solidFill>
                <a:effectLst/>
                <a:latin typeface="+mj-lt"/>
              </a:rPr>
              <a:t> </a:t>
            </a:r>
            <a:r>
              <a:rPr lang="en-US" sz="2400" b="1" i="0" dirty="0">
                <a:solidFill>
                  <a:srgbClr val="292929"/>
                </a:solidFill>
                <a:effectLst/>
                <a:latin typeface="+mj-lt"/>
              </a:rPr>
              <a:t>increases, the model complexity reduces</a:t>
            </a:r>
            <a:r>
              <a:rPr lang="en-US" sz="2400" b="0" i="0" dirty="0">
                <a:solidFill>
                  <a:srgbClr val="292929"/>
                </a:solidFill>
                <a:effectLst/>
                <a:latin typeface="+mj-lt"/>
              </a:rPr>
              <a:t>. </a:t>
            </a:r>
          </a:p>
          <a:p>
            <a:endParaRPr lang="en-US" sz="2400" b="0" i="0" dirty="0">
              <a:solidFill>
                <a:srgbClr val="292929"/>
              </a:solidFill>
              <a:effectLst/>
              <a:latin typeface="+mj-lt"/>
            </a:endParaRPr>
          </a:p>
          <a:p>
            <a:r>
              <a:rPr lang="en-US" sz="2400" b="0" i="0" dirty="0">
                <a:solidFill>
                  <a:srgbClr val="292929"/>
                </a:solidFill>
                <a:effectLst/>
                <a:latin typeface="+mj-lt"/>
              </a:rPr>
              <a:t>Higher the </a:t>
            </a:r>
            <a:r>
              <a:rPr lang="el-GR" sz="2400" b="0" i="0" dirty="0">
                <a:solidFill>
                  <a:srgbClr val="202124"/>
                </a:solidFill>
                <a:effectLst/>
                <a:latin typeface="arial" panose="020B0604020202020204" pitchFamily="34" charset="0"/>
              </a:rPr>
              <a:t>λ</a:t>
            </a:r>
            <a:r>
              <a:rPr lang="en-US" sz="2400" b="0" i="0" dirty="0">
                <a:solidFill>
                  <a:srgbClr val="292929"/>
                </a:solidFill>
                <a:effectLst/>
                <a:latin typeface="+mj-lt"/>
              </a:rPr>
              <a:t>, bigger the penalty. </a:t>
            </a:r>
          </a:p>
          <a:p>
            <a:endParaRPr lang="en-US" sz="2400" b="0" i="0" dirty="0">
              <a:solidFill>
                <a:srgbClr val="292929"/>
              </a:solidFill>
              <a:effectLst/>
              <a:latin typeface="+mj-lt"/>
            </a:endParaRPr>
          </a:p>
          <a:p>
            <a:r>
              <a:rPr lang="en-US" sz="2400" b="0" i="0" dirty="0">
                <a:solidFill>
                  <a:srgbClr val="292929"/>
                </a:solidFill>
                <a:effectLst/>
                <a:latin typeface="+mj-lt"/>
              </a:rPr>
              <a:t>Though higher values of </a:t>
            </a:r>
            <a:r>
              <a:rPr lang="el-GR" sz="2400" b="0" i="0" dirty="0">
                <a:solidFill>
                  <a:srgbClr val="202124"/>
                </a:solidFill>
                <a:effectLst/>
                <a:latin typeface="arial" panose="020B0604020202020204" pitchFamily="34" charset="0"/>
              </a:rPr>
              <a:t>λ</a:t>
            </a:r>
            <a:r>
              <a:rPr lang="en-US" sz="2400" b="0" i="1" dirty="0">
                <a:solidFill>
                  <a:srgbClr val="292929"/>
                </a:solidFill>
                <a:effectLst/>
                <a:latin typeface="+mj-lt"/>
              </a:rPr>
              <a:t> </a:t>
            </a:r>
            <a:r>
              <a:rPr lang="en-US" sz="2400" b="0" i="0" dirty="0">
                <a:solidFill>
                  <a:srgbClr val="292929"/>
                </a:solidFill>
                <a:effectLst/>
                <a:latin typeface="+mj-lt"/>
              </a:rPr>
              <a:t>reduce overfitting, significantly high values can cause underfitting as well (</a:t>
            </a:r>
            <a:r>
              <a:rPr lang="en-US" sz="2400" b="0" i="0" dirty="0" err="1">
                <a:solidFill>
                  <a:srgbClr val="292929"/>
                </a:solidFill>
                <a:effectLst/>
                <a:latin typeface="+mj-lt"/>
              </a:rPr>
              <a:t>eg.</a:t>
            </a:r>
            <a:r>
              <a:rPr lang="en-US" sz="2400" b="0" i="0" dirty="0">
                <a:solidFill>
                  <a:srgbClr val="292929"/>
                </a:solidFill>
                <a:effectLst/>
                <a:latin typeface="+mj-lt"/>
              </a:rPr>
              <a:t> </a:t>
            </a:r>
            <a:r>
              <a:rPr lang="el-GR" sz="2400" b="0" i="0" dirty="0">
                <a:solidFill>
                  <a:srgbClr val="202124"/>
                </a:solidFill>
                <a:effectLst/>
                <a:latin typeface="arial" panose="020B0604020202020204" pitchFamily="34" charset="0"/>
              </a:rPr>
              <a:t>λ</a:t>
            </a:r>
            <a:r>
              <a:rPr lang="en-US" sz="2400" b="0" i="0" dirty="0">
                <a:solidFill>
                  <a:srgbClr val="292929"/>
                </a:solidFill>
                <a:effectLst/>
                <a:latin typeface="+mj-lt"/>
              </a:rPr>
              <a:t>= 5)</a:t>
            </a:r>
            <a:endParaRPr lang="en-IN" sz="2400" dirty="0">
              <a:latin typeface="+mj-lt"/>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0B643900-DD69-D539-8FB1-E53FA9B6AE78}"/>
              </a:ext>
            </a:extLst>
          </p:cNvPr>
          <p:cNvPicPr>
            <a:picLocks noChangeAspect="1"/>
          </p:cNvPicPr>
          <p:nvPr/>
        </p:nvPicPr>
        <p:blipFill rotWithShape="1">
          <a:blip r:embed="rId2"/>
          <a:srcRect l="12294" t="11565" r="36324" b="12550"/>
          <a:stretch/>
        </p:blipFill>
        <p:spPr>
          <a:xfrm>
            <a:off x="4262203" y="0"/>
            <a:ext cx="7914805" cy="6857999"/>
          </a:xfrm>
          <a:prstGeom prst="rect">
            <a:avLst/>
          </a:prstGeom>
        </p:spPr>
      </p:pic>
    </p:spTree>
    <p:extLst>
      <p:ext uri="{BB962C8B-B14F-4D97-AF65-F5344CB8AC3E}">
        <p14:creationId xmlns:p14="http://schemas.microsoft.com/office/powerpoint/2010/main" val="4263258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L1 and L2 Regularization</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93B09E4D-3E54-F4EC-4A6B-AB11D1CFBD8B}"/>
              </a:ext>
            </a:extLst>
          </p:cNvPr>
          <p:cNvSpPr txBox="1"/>
          <p:nvPr/>
        </p:nvSpPr>
        <p:spPr>
          <a:xfrm>
            <a:off x="1007197" y="1579948"/>
            <a:ext cx="10384703" cy="4647426"/>
          </a:xfrm>
          <a:prstGeom prst="rect">
            <a:avLst/>
          </a:prstGeom>
          <a:noFill/>
        </p:spPr>
        <p:txBody>
          <a:bodyPr wrap="square">
            <a:spAutoFit/>
          </a:bodyPr>
          <a:lstStyle/>
          <a:p>
            <a:pPr marL="0" indent="0">
              <a:buNone/>
            </a:pPr>
            <a:r>
              <a:rPr lang="en-US" sz="2400" b="1" dirty="0">
                <a:latin typeface="+mj-lt"/>
              </a:rPr>
              <a:t>The L1 penalty enforces feature selection</a:t>
            </a:r>
          </a:p>
          <a:p>
            <a:pPr lvl="1"/>
            <a:r>
              <a:rPr lang="en-US" sz="2000" dirty="0">
                <a:latin typeface="+mj-lt"/>
              </a:rPr>
              <a:t>Has a tendency to set to 0 the less useful parameters. </a:t>
            </a:r>
          </a:p>
          <a:p>
            <a:pPr lvl="1"/>
            <a:r>
              <a:rPr lang="en-US" sz="2000" dirty="0">
                <a:latin typeface="+mj-lt"/>
              </a:rPr>
              <a:t>This helps identify the most relevant features in a dataset. </a:t>
            </a:r>
          </a:p>
          <a:p>
            <a:pPr lvl="1"/>
            <a:r>
              <a:rPr lang="en-US" sz="2000" dirty="0">
                <a:latin typeface="+mj-lt"/>
              </a:rPr>
              <a:t>Often not as computationally efficient as the L2 penalty.</a:t>
            </a:r>
          </a:p>
          <a:p>
            <a:pPr lvl="1"/>
            <a:endParaRPr lang="en-US" sz="20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endParaRPr lang="en-US" sz="2400" dirty="0">
              <a:latin typeface="+mj-lt"/>
            </a:endParaRPr>
          </a:p>
          <a:p>
            <a:pPr marL="0" indent="0">
              <a:buNone/>
            </a:pPr>
            <a:r>
              <a:rPr lang="en-US" sz="2400" dirty="0">
                <a:latin typeface="+mj-lt"/>
              </a:rPr>
              <a:t>L1 matrix is sparse with many zeros, and the L2 matrix has slightly smaller weights.</a:t>
            </a:r>
          </a:p>
          <a:p>
            <a:pPr marL="0" indent="0">
              <a:buNone/>
            </a:pPr>
            <a:r>
              <a:rPr lang="en-US" sz="2400" b="1" dirty="0">
                <a:latin typeface="+mj-lt"/>
              </a:rPr>
              <a:t>L2 penalty enforces weights shrinkage.</a:t>
            </a:r>
            <a:endParaRPr lang="en-IN" sz="2400" b="1" dirty="0">
              <a:latin typeface="+mj-lt"/>
            </a:endParaRPr>
          </a:p>
        </p:txBody>
      </p:sp>
      <p:pic>
        <p:nvPicPr>
          <p:cNvPr id="8" name="Picture 7">
            <a:extLst>
              <a:ext uri="{FF2B5EF4-FFF2-40B4-BE49-F238E27FC236}">
                <a16:creationId xmlns:a16="http://schemas.microsoft.com/office/drawing/2014/main" id="{02D4B4AC-C971-FF03-ED80-ECE54A9DEB9E}"/>
              </a:ext>
            </a:extLst>
          </p:cNvPr>
          <p:cNvPicPr>
            <a:picLocks noChangeAspect="1"/>
          </p:cNvPicPr>
          <p:nvPr/>
        </p:nvPicPr>
        <p:blipFill rotWithShape="1">
          <a:blip r:embed="rId2"/>
          <a:srcRect l="12910" t="22221" r="37295" b="46009"/>
          <a:stretch/>
        </p:blipFill>
        <p:spPr>
          <a:xfrm>
            <a:off x="3060491" y="3070363"/>
            <a:ext cx="6071017" cy="2177709"/>
          </a:xfrm>
          <a:prstGeom prst="rect">
            <a:avLst/>
          </a:prstGeom>
        </p:spPr>
      </p:pic>
    </p:spTree>
    <p:extLst>
      <p:ext uri="{BB962C8B-B14F-4D97-AF65-F5344CB8AC3E}">
        <p14:creationId xmlns:p14="http://schemas.microsoft.com/office/powerpoint/2010/main" val="2843374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L1 and L2 Regularization</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 name="Rectangle: Rounded Corners 4">
            <a:extLst>
              <a:ext uri="{FF2B5EF4-FFF2-40B4-BE49-F238E27FC236}">
                <a16:creationId xmlns:a16="http://schemas.microsoft.com/office/drawing/2014/main" id="{9A298109-95FD-9030-30DD-6405DE9BF8A5}"/>
              </a:ext>
            </a:extLst>
          </p:cNvPr>
          <p:cNvSpPr/>
          <p:nvPr/>
        </p:nvSpPr>
        <p:spPr>
          <a:xfrm>
            <a:off x="1317845" y="2835204"/>
            <a:ext cx="9227252" cy="197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3200" b="1" dirty="0">
                <a:latin typeface="+mj-lt"/>
              </a:rPr>
              <a:t>L1 penalty enforces feature selection</a:t>
            </a:r>
          </a:p>
          <a:p>
            <a:pPr marL="0" indent="0" algn="ctr">
              <a:buNone/>
            </a:pPr>
            <a:r>
              <a:rPr lang="en-US" sz="3200" b="1" dirty="0">
                <a:latin typeface="+mj-lt"/>
              </a:rPr>
              <a:t>L2 penalty enforces weight shrinkage</a:t>
            </a:r>
            <a:endParaRPr lang="en-US" sz="3200" dirty="0">
              <a:latin typeface="+mj-lt"/>
            </a:endParaRPr>
          </a:p>
        </p:txBody>
      </p:sp>
    </p:spTree>
    <p:extLst>
      <p:ext uri="{BB962C8B-B14F-4D97-AF65-F5344CB8AC3E}">
        <p14:creationId xmlns:p14="http://schemas.microsoft.com/office/powerpoint/2010/main" val="222880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1BDA7B2C-0952-43AA-1557-3265465107F2}"/>
              </a:ext>
            </a:extLst>
          </p:cNvPr>
          <p:cNvPicPr>
            <a:picLocks noChangeAspect="1"/>
          </p:cNvPicPr>
          <p:nvPr/>
        </p:nvPicPr>
        <p:blipFill rotWithShape="1">
          <a:blip r:embed="rId2"/>
          <a:srcRect l="7480" r="4146"/>
          <a:stretch/>
        </p:blipFill>
        <p:spPr>
          <a:xfrm>
            <a:off x="1319134" y="2894839"/>
            <a:ext cx="3448625" cy="2950257"/>
          </a:xfrm>
          <a:prstGeom prst="rect">
            <a:avLst/>
          </a:prstGeom>
        </p:spPr>
      </p:pic>
      <p:sp>
        <p:nvSpPr>
          <p:cNvPr id="7" name="TextBox 6">
            <a:extLst>
              <a:ext uri="{FF2B5EF4-FFF2-40B4-BE49-F238E27FC236}">
                <a16:creationId xmlns:a16="http://schemas.microsoft.com/office/drawing/2014/main" id="{751DF657-F65F-091A-CC25-B18BB4B3AAC4}"/>
              </a:ext>
            </a:extLst>
          </p:cNvPr>
          <p:cNvSpPr txBox="1"/>
          <p:nvPr/>
        </p:nvSpPr>
        <p:spPr>
          <a:xfrm>
            <a:off x="1007197" y="1199213"/>
            <a:ext cx="10177606" cy="12003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Lets say we have measurements of Weights and Size. </a:t>
            </a:r>
          </a:p>
          <a:p>
            <a:r>
              <a:rPr lang="en-US" sz="2400" dirty="0">
                <a:latin typeface="Times New Roman" panose="02020603050405020304" pitchFamily="18" charset="0"/>
                <a:cs typeface="Times New Roman" panose="02020603050405020304" pitchFamily="18" charset="0"/>
              </a:rPr>
              <a:t>Since the data looks linear, we will use </a:t>
            </a:r>
            <a:r>
              <a:rPr lang="en-US" sz="2400" b="1" dirty="0">
                <a:latin typeface="Times New Roman" panose="02020603050405020304" pitchFamily="18" charset="0"/>
                <a:cs typeface="Times New Roman" panose="02020603050405020304" pitchFamily="18" charset="0"/>
              </a:rPr>
              <a:t>Linear Regression or Least Square method</a:t>
            </a:r>
            <a:r>
              <a:rPr lang="en-US" sz="2400" dirty="0">
                <a:latin typeface="Times New Roman" panose="02020603050405020304" pitchFamily="18" charset="0"/>
                <a:cs typeface="Times New Roman" panose="02020603050405020304" pitchFamily="18" charset="0"/>
              </a:rPr>
              <a:t> to model the </a:t>
            </a:r>
            <a:r>
              <a:rPr lang="en-US" sz="2400" b="1" dirty="0">
                <a:latin typeface="Times New Roman" panose="02020603050405020304" pitchFamily="18" charset="0"/>
                <a:cs typeface="Times New Roman" panose="02020603050405020304" pitchFamily="18" charset="0"/>
              </a:rPr>
              <a:t>relationship between Weight and Size</a:t>
            </a:r>
          </a:p>
        </p:txBody>
      </p:sp>
    </p:spTree>
    <p:extLst>
      <p:ext uri="{BB962C8B-B14F-4D97-AF65-F5344CB8AC3E}">
        <p14:creationId xmlns:p14="http://schemas.microsoft.com/office/powerpoint/2010/main" val="177681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1DF657-F65F-091A-CC25-B18BB4B3AAC4}"/>
              </a:ext>
            </a:extLst>
          </p:cNvPr>
          <p:cNvSpPr txBox="1"/>
          <p:nvPr/>
        </p:nvSpPr>
        <p:spPr>
          <a:xfrm>
            <a:off x="1007197" y="1199213"/>
            <a:ext cx="1017760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So we will fit a line to the data using </a:t>
            </a:r>
            <a:r>
              <a:rPr lang="en-US" sz="2400" b="1" dirty="0">
                <a:latin typeface="Times New Roman" panose="02020603050405020304" pitchFamily="18" charset="0"/>
                <a:cs typeface="Times New Roman" panose="02020603050405020304" pitchFamily="18" charset="0"/>
              </a:rPr>
              <a:t>Least Squares. </a:t>
            </a:r>
            <a:r>
              <a:rPr lang="en-US" sz="2400" dirty="0">
                <a:latin typeface="Times New Roman" panose="02020603050405020304" pitchFamily="18" charset="0"/>
                <a:cs typeface="Times New Roman" panose="02020603050405020304" pitchFamily="18" charset="0"/>
              </a:rPr>
              <a:t>Ultimately, we find a line which result in the </a:t>
            </a:r>
            <a:r>
              <a:rPr lang="en-US" sz="2400" b="1" dirty="0">
                <a:latin typeface="Times New Roman" panose="02020603050405020304" pitchFamily="18" charset="0"/>
                <a:cs typeface="Times New Roman" panose="02020603050405020304" pitchFamily="18" charset="0"/>
              </a:rPr>
              <a:t>minimum sum of squared error</a:t>
            </a:r>
            <a:r>
              <a:rPr lang="en-US" sz="2400"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9B0B683-DB6F-BD66-9D26-94E5DA41D385}"/>
              </a:ext>
            </a:extLst>
          </p:cNvPr>
          <p:cNvPicPr>
            <a:picLocks noChangeAspect="1"/>
          </p:cNvPicPr>
          <p:nvPr/>
        </p:nvPicPr>
        <p:blipFill>
          <a:blip r:embed="rId2"/>
          <a:stretch>
            <a:fillRect/>
          </a:stretch>
        </p:blipFill>
        <p:spPr>
          <a:xfrm>
            <a:off x="225510" y="3054291"/>
            <a:ext cx="3060140" cy="2379229"/>
          </a:xfrm>
          <a:prstGeom prst="rect">
            <a:avLst/>
          </a:prstGeom>
        </p:spPr>
      </p:pic>
      <p:pic>
        <p:nvPicPr>
          <p:cNvPr id="9" name="Picture 8">
            <a:extLst>
              <a:ext uri="{FF2B5EF4-FFF2-40B4-BE49-F238E27FC236}">
                <a16:creationId xmlns:a16="http://schemas.microsoft.com/office/drawing/2014/main" id="{4E039BE3-B65D-4273-BFFF-01D50EEFCFE9}"/>
              </a:ext>
            </a:extLst>
          </p:cNvPr>
          <p:cNvPicPr>
            <a:picLocks noChangeAspect="1"/>
          </p:cNvPicPr>
          <p:nvPr/>
        </p:nvPicPr>
        <p:blipFill>
          <a:blip r:embed="rId3"/>
          <a:stretch>
            <a:fillRect/>
          </a:stretch>
        </p:blipFill>
        <p:spPr>
          <a:xfrm>
            <a:off x="4493504" y="3009716"/>
            <a:ext cx="3060140" cy="2468378"/>
          </a:xfrm>
          <a:prstGeom prst="rect">
            <a:avLst/>
          </a:prstGeom>
        </p:spPr>
      </p:pic>
      <p:pic>
        <p:nvPicPr>
          <p:cNvPr id="11" name="Picture 10">
            <a:extLst>
              <a:ext uri="{FF2B5EF4-FFF2-40B4-BE49-F238E27FC236}">
                <a16:creationId xmlns:a16="http://schemas.microsoft.com/office/drawing/2014/main" id="{0109F8A1-E67B-EEFC-92FD-2D8E616E4D78}"/>
              </a:ext>
            </a:extLst>
          </p:cNvPr>
          <p:cNvPicPr>
            <a:picLocks noChangeAspect="1"/>
          </p:cNvPicPr>
          <p:nvPr/>
        </p:nvPicPr>
        <p:blipFill>
          <a:blip r:embed="rId4"/>
          <a:stretch>
            <a:fillRect/>
          </a:stretch>
        </p:blipFill>
        <p:spPr>
          <a:xfrm>
            <a:off x="8650393" y="2984766"/>
            <a:ext cx="3060140" cy="2525034"/>
          </a:xfrm>
          <a:prstGeom prst="rect">
            <a:avLst/>
          </a:prstGeom>
        </p:spPr>
      </p:pic>
      <p:cxnSp>
        <p:nvCxnSpPr>
          <p:cNvPr id="13" name="Straight Arrow Connector 12">
            <a:extLst>
              <a:ext uri="{FF2B5EF4-FFF2-40B4-BE49-F238E27FC236}">
                <a16:creationId xmlns:a16="http://schemas.microsoft.com/office/drawing/2014/main" id="{3C156E8A-E2BE-9F98-1F91-F25EC4632DF1}"/>
              </a:ext>
            </a:extLst>
          </p:cNvPr>
          <p:cNvCxnSpPr/>
          <p:nvPr/>
        </p:nvCxnSpPr>
        <p:spPr>
          <a:xfrm>
            <a:off x="3552669" y="4077325"/>
            <a:ext cx="494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B4CBCE9-A923-F835-771B-1E2F6541CD3A}"/>
              </a:ext>
            </a:extLst>
          </p:cNvPr>
          <p:cNvCxnSpPr/>
          <p:nvPr/>
        </p:nvCxnSpPr>
        <p:spPr>
          <a:xfrm>
            <a:off x="7797384" y="4077325"/>
            <a:ext cx="494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277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Outline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E707710-4EFD-A52C-6525-E31E2FCF73F4}"/>
              </a:ext>
            </a:extLst>
          </p:cNvPr>
          <p:cNvSpPr txBox="1"/>
          <p:nvPr/>
        </p:nvSpPr>
        <p:spPr>
          <a:xfrm>
            <a:off x="842305" y="1325563"/>
            <a:ext cx="10775072" cy="2308324"/>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Model fitting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Overfitting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Regularization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L1, L2, Elastic Net regularization</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Bias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Variance</a:t>
            </a:r>
          </a:p>
        </p:txBody>
      </p:sp>
    </p:spTree>
    <p:extLst>
      <p:ext uri="{BB962C8B-B14F-4D97-AF65-F5344CB8AC3E}">
        <p14:creationId xmlns:p14="http://schemas.microsoft.com/office/powerpoint/2010/main" val="3439049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51DF657-F65F-091A-CC25-B18BB4B3AAC4}"/>
              </a:ext>
            </a:extLst>
          </p:cNvPr>
          <p:cNvSpPr txBox="1"/>
          <p:nvPr/>
        </p:nvSpPr>
        <p:spPr>
          <a:xfrm>
            <a:off x="876300" y="1525497"/>
            <a:ext cx="432907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Lets say, we get </a:t>
            </a:r>
            <a:r>
              <a:rPr lang="en-US" sz="2000" b="1" dirty="0">
                <a:latin typeface="Times New Roman" panose="02020603050405020304" pitchFamily="18" charset="0"/>
                <a:cs typeface="Times New Roman" panose="02020603050405020304" pitchFamily="18" charset="0"/>
              </a:rPr>
              <a:t>m = 0.75 and c=0.9</a:t>
            </a:r>
          </a:p>
        </p:txBody>
      </p:sp>
      <p:pic>
        <p:nvPicPr>
          <p:cNvPr id="6" name="Picture 5">
            <a:extLst>
              <a:ext uri="{FF2B5EF4-FFF2-40B4-BE49-F238E27FC236}">
                <a16:creationId xmlns:a16="http://schemas.microsoft.com/office/drawing/2014/main" id="{D26DF1DD-8C25-1A5B-D9A5-A6CDCF08A070}"/>
              </a:ext>
            </a:extLst>
          </p:cNvPr>
          <p:cNvPicPr>
            <a:picLocks noChangeAspect="1"/>
          </p:cNvPicPr>
          <p:nvPr/>
        </p:nvPicPr>
        <p:blipFill>
          <a:blip r:embed="rId2"/>
          <a:stretch>
            <a:fillRect/>
          </a:stretch>
        </p:blipFill>
        <p:spPr>
          <a:xfrm>
            <a:off x="876300" y="2514600"/>
            <a:ext cx="3903274" cy="3429000"/>
          </a:xfrm>
          <a:prstGeom prst="rect">
            <a:avLst/>
          </a:prstGeom>
        </p:spPr>
      </p:pic>
      <p:pic>
        <p:nvPicPr>
          <p:cNvPr id="10" name="Picture 9">
            <a:extLst>
              <a:ext uri="{FF2B5EF4-FFF2-40B4-BE49-F238E27FC236}">
                <a16:creationId xmlns:a16="http://schemas.microsoft.com/office/drawing/2014/main" id="{098F1C4B-12FB-A3FF-CCCB-E1EE62508753}"/>
              </a:ext>
            </a:extLst>
          </p:cNvPr>
          <p:cNvPicPr>
            <a:picLocks noChangeAspect="1"/>
          </p:cNvPicPr>
          <p:nvPr/>
        </p:nvPicPr>
        <p:blipFill>
          <a:blip r:embed="rId3"/>
          <a:stretch>
            <a:fillRect/>
          </a:stretch>
        </p:blipFill>
        <p:spPr>
          <a:xfrm>
            <a:off x="6442531" y="3111690"/>
            <a:ext cx="3737932" cy="2831910"/>
          </a:xfrm>
          <a:prstGeom prst="rect">
            <a:avLst/>
          </a:prstGeom>
        </p:spPr>
      </p:pic>
      <p:sp>
        <p:nvSpPr>
          <p:cNvPr id="12" name="TextBox 11">
            <a:extLst>
              <a:ext uri="{FF2B5EF4-FFF2-40B4-BE49-F238E27FC236}">
                <a16:creationId xmlns:a16="http://schemas.microsoft.com/office/drawing/2014/main" id="{4FB6B909-6A80-2B79-0962-4035D88FF0AA}"/>
              </a:ext>
            </a:extLst>
          </p:cNvPr>
          <p:cNvSpPr txBox="1"/>
          <p:nvPr/>
        </p:nvSpPr>
        <p:spPr>
          <a:xfrm>
            <a:off x="6714251" y="1510740"/>
            <a:ext cx="4329078"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Plugging in the value of unseen weight, we can get the value of size.</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586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4EAA0C35-0CEA-F500-6154-EF4EA8C7F2EE}"/>
              </a:ext>
            </a:extLst>
          </p:cNvPr>
          <p:cNvPicPr>
            <a:picLocks noChangeAspect="1"/>
          </p:cNvPicPr>
          <p:nvPr/>
        </p:nvPicPr>
        <p:blipFill>
          <a:blip r:embed="rId2"/>
          <a:stretch>
            <a:fillRect/>
          </a:stretch>
        </p:blipFill>
        <p:spPr>
          <a:xfrm>
            <a:off x="311161" y="1828801"/>
            <a:ext cx="4247191" cy="3426939"/>
          </a:xfrm>
          <a:prstGeom prst="rect">
            <a:avLst/>
          </a:prstGeom>
        </p:spPr>
      </p:pic>
      <p:pic>
        <p:nvPicPr>
          <p:cNvPr id="9" name="Picture 8">
            <a:extLst>
              <a:ext uri="{FF2B5EF4-FFF2-40B4-BE49-F238E27FC236}">
                <a16:creationId xmlns:a16="http://schemas.microsoft.com/office/drawing/2014/main" id="{531B8FAA-15B3-293F-91ED-ACA4FA345003}"/>
              </a:ext>
            </a:extLst>
          </p:cNvPr>
          <p:cNvPicPr>
            <a:picLocks noChangeAspect="1"/>
          </p:cNvPicPr>
          <p:nvPr/>
        </p:nvPicPr>
        <p:blipFill rotWithShape="1">
          <a:blip r:embed="rId3"/>
          <a:srcRect l="2886" r="11854" b="2900"/>
          <a:stretch/>
        </p:blipFill>
        <p:spPr>
          <a:xfrm>
            <a:off x="6897191" y="1715530"/>
            <a:ext cx="3470361" cy="3426939"/>
          </a:xfrm>
          <a:prstGeom prst="rect">
            <a:avLst/>
          </a:prstGeom>
        </p:spPr>
      </p:pic>
      <p:cxnSp>
        <p:nvCxnSpPr>
          <p:cNvPr id="11" name="Straight Arrow Connector 10">
            <a:extLst>
              <a:ext uri="{FF2B5EF4-FFF2-40B4-BE49-F238E27FC236}">
                <a16:creationId xmlns:a16="http://schemas.microsoft.com/office/drawing/2014/main" id="{52457E84-43C8-0E46-B3FC-60D1EB01531E}"/>
              </a:ext>
            </a:extLst>
          </p:cNvPr>
          <p:cNvCxnSpPr/>
          <p:nvPr/>
        </p:nvCxnSpPr>
        <p:spPr>
          <a:xfrm>
            <a:off x="5099155" y="3469999"/>
            <a:ext cx="49467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662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334D0E11-2383-8E4A-4D9D-145176CB9F41}"/>
              </a:ext>
            </a:extLst>
          </p:cNvPr>
          <p:cNvPicPr>
            <a:picLocks noChangeAspect="1"/>
          </p:cNvPicPr>
          <p:nvPr/>
        </p:nvPicPr>
        <p:blipFill>
          <a:blip r:embed="rId2"/>
          <a:stretch>
            <a:fillRect/>
          </a:stretch>
        </p:blipFill>
        <p:spPr>
          <a:xfrm>
            <a:off x="0" y="2239963"/>
            <a:ext cx="5921025" cy="3514590"/>
          </a:xfrm>
          <a:prstGeom prst="rect">
            <a:avLst/>
          </a:prstGeom>
        </p:spPr>
      </p:pic>
      <p:pic>
        <p:nvPicPr>
          <p:cNvPr id="12" name="Picture 11">
            <a:extLst>
              <a:ext uri="{FF2B5EF4-FFF2-40B4-BE49-F238E27FC236}">
                <a16:creationId xmlns:a16="http://schemas.microsoft.com/office/drawing/2014/main" id="{F52217BB-069F-FAAB-B2C1-82CF81E73D00}"/>
              </a:ext>
            </a:extLst>
          </p:cNvPr>
          <p:cNvPicPr>
            <a:picLocks noChangeAspect="1"/>
          </p:cNvPicPr>
          <p:nvPr/>
        </p:nvPicPr>
        <p:blipFill rotWithShape="1">
          <a:blip r:embed="rId3"/>
          <a:srcRect l="2532" t="3689" r="1270"/>
          <a:stretch/>
        </p:blipFill>
        <p:spPr>
          <a:xfrm>
            <a:off x="6270977" y="2483985"/>
            <a:ext cx="5413852" cy="3270570"/>
          </a:xfrm>
          <a:prstGeom prst="rect">
            <a:avLst/>
          </a:prstGeom>
        </p:spPr>
      </p:pic>
    </p:spTree>
    <p:extLst>
      <p:ext uri="{BB962C8B-B14F-4D97-AF65-F5344CB8AC3E}">
        <p14:creationId xmlns:p14="http://schemas.microsoft.com/office/powerpoint/2010/main" val="1111010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A3B354CF-56D3-5312-2D0C-F84D0D8524E7}"/>
              </a:ext>
            </a:extLst>
          </p:cNvPr>
          <p:cNvPicPr>
            <a:picLocks noChangeAspect="1"/>
          </p:cNvPicPr>
          <p:nvPr/>
        </p:nvPicPr>
        <p:blipFill>
          <a:blip r:embed="rId2"/>
          <a:stretch>
            <a:fillRect/>
          </a:stretch>
        </p:blipFill>
        <p:spPr>
          <a:xfrm>
            <a:off x="451780" y="2228045"/>
            <a:ext cx="5142050" cy="3484173"/>
          </a:xfrm>
          <a:prstGeom prst="rect">
            <a:avLst/>
          </a:prstGeom>
        </p:spPr>
      </p:pic>
      <p:sp>
        <p:nvSpPr>
          <p:cNvPr id="7" name="TextBox 6">
            <a:extLst>
              <a:ext uri="{FF2B5EF4-FFF2-40B4-BE49-F238E27FC236}">
                <a16:creationId xmlns:a16="http://schemas.microsoft.com/office/drawing/2014/main" id="{372E3DEE-6DD2-E13E-BF75-5053732AC9D2}"/>
              </a:ext>
            </a:extLst>
          </p:cNvPr>
          <p:cNvSpPr txBox="1"/>
          <p:nvPr/>
        </p:nvSpPr>
        <p:spPr>
          <a:xfrm>
            <a:off x="1007197" y="1160060"/>
            <a:ext cx="4342725" cy="646331"/>
          </a:xfrm>
          <a:prstGeom prst="rect">
            <a:avLst/>
          </a:prstGeom>
          <a:noFill/>
        </p:spPr>
        <p:txBody>
          <a:bodyPr wrap="square" rtlCol="0">
            <a:spAutoFit/>
          </a:bodyPr>
          <a:lstStyle/>
          <a:p>
            <a:r>
              <a:rPr lang="en-US" dirty="0"/>
              <a:t>Lets say red dots are </a:t>
            </a:r>
            <a:r>
              <a:rPr lang="en-US" b="1" dirty="0"/>
              <a:t>training data</a:t>
            </a:r>
            <a:r>
              <a:rPr lang="en-US" dirty="0"/>
              <a:t>, while the remaining green dots are </a:t>
            </a:r>
            <a:r>
              <a:rPr lang="en-US" b="1" dirty="0"/>
              <a:t>test data</a:t>
            </a:r>
          </a:p>
        </p:txBody>
      </p:sp>
      <p:pic>
        <p:nvPicPr>
          <p:cNvPr id="9" name="Picture 8">
            <a:extLst>
              <a:ext uri="{FF2B5EF4-FFF2-40B4-BE49-F238E27FC236}">
                <a16:creationId xmlns:a16="http://schemas.microsoft.com/office/drawing/2014/main" id="{832F01AF-8237-E57A-C10B-A3AC054A5F9E}"/>
              </a:ext>
            </a:extLst>
          </p:cNvPr>
          <p:cNvPicPr>
            <a:picLocks noChangeAspect="1"/>
          </p:cNvPicPr>
          <p:nvPr/>
        </p:nvPicPr>
        <p:blipFill>
          <a:blip r:embed="rId3"/>
          <a:stretch>
            <a:fillRect/>
          </a:stretch>
        </p:blipFill>
        <p:spPr>
          <a:xfrm>
            <a:off x="6300716" y="2278546"/>
            <a:ext cx="4725803" cy="3871346"/>
          </a:xfrm>
          <a:prstGeom prst="rect">
            <a:avLst/>
          </a:prstGeom>
        </p:spPr>
      </p:pic>
      <p:sp>
        <p:nvSpPr>
          <p:cNvPr id="10" name="TextBox 9">
            <a:extLst>
              <a:ext uri="{FF2B5EF4-FFF2-40B4-BE49-F238E27FC236}">
                <a16:creationId xmlns:a16="http://schemas.microsoft.com/office/drawing/2014/main" id="{06872F6C-C0E5-89E3-B072-A533BE817596}"/>
              </a:ext>
            </a:extLst>
          </p:cNvPr>
          <p:cNvSpPr txBox="1"/>
          <p:nvPr/>
        </p:nvSpPr>
        <p:spPr>
          <a:xfrm>
            <a:off x="6096000" y="1058146"/>
            <a:ext cx="5363570" cy="1015663"/>
          </a:xfrm>
          <a:prstGeom prst="rect">
            <a:avLst/>
          </a:prstGeom>
          <a:noFill/>
        </p:spPr>
        <p:txBody>
          <a:bodyPr wrap="square" rtlCol="0">
            <a:spAutoFit/>
          </a:bodyPr>
          <a:lstStyle/>
          <a:p>
            <a:r>
              <a:rPr lang="en-US" sz="2000" dirty="0"/>
              <a:t>The sum of squared residuals (errors) for training data is 0 in this case. But SSE for green points (test data) is large.</a:t>
            </a:r>
          </a:p>
        </p:txBody>
      </p:sp>
    </p:spTree>
    <p:extLst>
      <p:ext uri="{BB962C8B-B14F-4D97-AF65-F5344CB8AC3E}">
        <p14:creationId xmlns:p14="http://schemas.microsoft.com/office/powerpoint/2010/main" val="1495270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832F01AF-8237-E57A-C10B-A3AC054A5F9E}"/>
              </a:ext>
            </a:extLst>
          </p:cNvPr>
          <p:cNvPicPr>
            <a:picLocks noChangeAspect="1"/>
          </p:cNvPicPr>
          <p:nvPr/>
        </p:nvPicPr>
        <p:blipFill>
          <a:blip r:embed="rId2"/>
          <a:stretch>
            <a:fillRect/>
          </a:stretch>
        </p:blipFill>
        <p:spPr>
          <a:xfrm>
            <a:off x="459475" y="1951000"/>
            <a:ext cx="4725803" cy="3871346"/>
          </a:xfrm>
          <a:prstGeom prst="rect">
            <a:avLst/>
          </a:prstGeom>
        </p:spPr>
      </p:pic>
      <p:sp>
        <p:nvSpPr>
          <p:cNvPr id="10" name="TextBox 9">
            <a:extLst>
              <a:ext uri="{FF2B5EF4-FFF2-40B4-BE49-F238E27FC236}">
                <a16:creationId xmlns:a16="http://schemas.microsoft.com/office/drawing/2014/main" id="{06872F6C-C0E5-89E3-B072-A533BE817596}"/>
              </a:ext>
            </a:extLst>
          </p:cNvPr>
          <p:cNvSpPr txBox="1"/>
          <p:nvPr/>
        </p:nvSpPr>
        <p:spPr>
          <a:xfrm>
            <a:off x="6096000" y="2840464"/>
            <a:ext cx="5363570" cy="707886"/>
          </a:xfrm>
          <a:prstGeom prst="rect">
            <a:avLst/>
          </a:prstGeom>
          <a:noFill/>
        </p:spPr>
        <p:txBody>
          <a:bodyPr wrap="square" rtlCol="0">
            <a:spAutoFit/>
          </a:bodyPr>
          <a:lstStyle/>
          <a:p>
            <a:r>
              <a:rPr lang="en-US" sz="2000" dirty="0"/>
              <a:t>So, this new line has </a:t>
            </a:r>
            <a:r>
              <a:rPr lang="en-US" sz="2000" b="1" dirty="0"/>
              <a:t>high variance.</a:t>
            </a:r>
          </a:p>
          <a:p>
            <a:r>
              <a:rPr lang="en-US" sz="2000" dirty="0"/>
              <a:t>In ML, we say this line </a:t>
            </a:r>
            <a:r>
              <a:rPr lang="en-US" sz="2000" b="1" dirty="0"/>
              <a:t>over fit  the training data</a:t>
            </a:r>
          </a:p>
        </p:txBody>
      </p:sp>
    </p:spTree>
    <p:extLst>
      <p:ext uri="{BB962C8B-B14F-4D97-AF65-F5344CB8AC3E}">
        <p14:creationId xmlns:p14="http://schemas.microsoft.com/office/powerpoint/2010/main" val="350987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69EFFCA0-87B1-2CFE-CE38-F3DFEB8C2B62}"/>
              </a:ext>
            </a:extLst>
          </p:cNvPr>
          <p:cNvPicPr>
            <a:picLocks noChangeAspect="1"/>
          </p:cNvPicPr>
          <p:nvPr/>
        </p:nvPicPr>
        <p:blipFill>
          <a:blip r:embed="rId2"/>
          <a:stretch>
            <a:fillRect/>
          </a:stretch>
        </p:blipFill>
        <p:spPr>
          <a:xfrm>
            <a:off x="1007197" y="1828801"/>
            <a:ext cx="4974156" cy="3863998"/>
          </a:xfrm>
          <a:prstGeom prst="rect">
            <a:avLst/>
          </a:prstGeom>
        </p:spPr>
      </p:pic>
      <p:pic>
        <p:nvPicPr>
          <p:cNvPr id="11" name="Picture 10">
            <a:extLst>
              <a:ext uri="{FF2B5EF4-FFF2-40B4-BE49-F238E27FC236}">
                <a16:creationId xmlns:a16="http://schemas.microsoft.com/office/drawing/2014/main" id="{08AE5FAA-8181-1643-A6DB-F3C6FAD2F249}"/>
              </a:ext>
            </a:extLst>
          </p:cNvPr>
          <p:cNvPicPr>
            <a:picLocks noChangeAspect="1"/>
          </p:cNvPicPr>
          <p:nvPr/>
        </p:nvPicPr>
        <p:blipFill>
          <a:blip r:embed="rId3"/>
          <a:stretch>
            <a:fillRect/>
          </a:stretch>
        </p:blipFill>
        <p:spPr>
          <a:xfrm>
            <a:off x="6583359" y="1666404"/>
            <a:ext cx="4089129" cy="4026395"/>
          </a:xfrm>
          <a:prstGeom prst="rect">
            <a:avLst/>
          </a:prstGeom>
        </p:spPr>
      </p:pic>
      <p:sp>
        <p:nvSpPr>
          <p:cNvPr id="12" name="TextBox 11">
            <a:extLst>
              <a:ext uri="{FF2B5EF4-FFF2-40B4-BE49-F238E27FC236}">
                <a16:creationId xmlns:a16="http://schemas.microsoft.com/office/drawing/2014/main" id="{9D30E5AD-FDF0-6D2E-9058-0A39728A1386}"/>
              </a:ext>
            </a:extLst>
          </p:cNvPr>
          <p:cNvSpPr txBox="1"/>
          <p:nvPr/>
        </p:nvSpPr>
        <p:spPr>
          <a:xfrm>
            <a:off x="6897257" y="5936520"/>
            <a:ext cx="4974156" cy="646331"/>
          </a:xfrm>
          <a:prstGeom prst="rect">
            <a:avLst/>
          </a:prstGeom>
          <a:noFill/>
        </p:spPr>
        <p:txBody>
          <a:bodyPr wrap="square" rtlCol="0">
            <a:spAutoFit/>
          </a:bodyPr>
          <a:lstStyle/>
          <a:p>
            <a:r>
              <a:rPr lang="en-US" dirty="0"/>
              <a:t>So, starting with a slightly worse fit, Ridge regression can provide better long-term benefits.</a:t>
            </a:r>
          </a:p>
        </p:txBody>
      </p:sp>
    </p:spTree>
    <p:extLst>
      <p:ext uri="{BB962C8B-B14F-4D97-AF65-F5344CB8AC3E}">
        <p14:creationId xmlns:p14="http://schemas.microsoft.com/office/powerpoint/2010/main" val="3464093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D2FFA3CE-E942-D472-0A38-D1BE645A11F7}"/>
              </a:ext>
            </a:extLst>
          </p:cNvPr>
          <p:cNvPicPr>
            <a:picLocks noChangeAspect="1"/>
          </p:cNvPicPr>
          <p:nvPr/>
        </p:nvPicPr>
        <p:blipFill>
          <a:blip r:embed="rId2"/>
          <a:stretch>
            <a:fillRect/>
          </a:stretch>
        </p:blipFill>
        <p:spPr>
          <a:xfrm>
            <a:off x="493272" y="1828801"/>
            <a:ext cx="6603565" cy="3753359"/>
          </a:xfrm>
          <a:prstGeom prst="rect">
            <a:avLst/>
          </a:prstGeom>
        </p:spPr>
      </p:pic>
      <p:grpSp>
        <p:nvGrpSpPr>
          <p:cNvPr id="10" name="Group 9">
            <a:extLst>
              <a:ext uri="{FF2B5EF4-FFF2-40B4-BE49-F238E27FC236}">
                <a16:creationId xmlns:a16="http://schemas.microsoft.com/office/drawing/2014/main" id="{24BF52CD-B373-8FE5-9E16-D170172EE65E}"/>
              </a:ext>
            </a:extLst>
          </p:cNvPr>
          <p:cNvGrpSpPr/>
          <p:nvPr/>
        </p:nvGrpSpPr>
        <p:grpSpPr>
          <a:xfrm>
            <a:off x="7140836" y="3933537"/>
            <a:ext cx="296640" cy="88200"/>
            <a:chOff x="7140836" y="3933537"/>
            <a:chExt cx="296640" cy="882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245D426A-9618-A5D1-E80D-6D702A4FC80C}"/>
                    </a:ext>
                  </a:extLst>
                </p14:cNvPr>
                <p14:cNvContentPartPr/>
                <p14:nvPr/>
              </p14:nvContentPartPr>
              <p14:xfrm>
                <a:off x="7157756" y="3933537"/>
                <a:ext cx="83160" cy="16920"/>
              </p14:xfrm>
            </p:contentPart>
          </mc:Choice>
          <mc:Fallback xmlns="">
            <p:pic>
              <p:nvPicPr>
                <p:cNvPr id="6" name="Ink 5">
                  <a:extLst>
                    <a:ext uri="{FF2B5EF4-FFF2-40B4-BE49-F238E27FC236}">
                      <a16:creationId xmlns:a16="http://schemas.microsoft.com/office/drawing/2014/main" id="{245D426A-9618-A5D1-E80D-6D702A4FC80C}"/>
                    </a:ext>
                  </a:extLst>
                </p:cNvPr>
                <p:cNvPicPr/>
                <p:nvPr/>
              </p:nvPicPr>
              <p:blipFill>
                <a:blip r:embed="rId4"/>
                <a:stretch>
                  <a:fillRect/>
                </a:stretch>
              </p:blipFill>
              <p:spPr>
                <a:xfrm>
                  <a:off x="7149116" y="3924897"/>
                  <a:ext cx="100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70583DF-9F4E-5FC3-CAC5-335B227AC3BE}"/>
                    </a:ext>
                  </a:extLst>
                </p14:cNvPr>
                <p14:cNvContentPartPr/>
                <p14:nvPr/>
              </p14:nvContentPartPr>
              <p14:xfrm>
                <a:off x="7140836" y="4013457"/>
                <a:ext cx="84240" cy="8280"/>
              </p14:xfrm>
            </p:contentPart>
          </mc:Choice>
          <mc:Fallback xmlns="">
            <p:pic>
              <p:nvPicPr>
                <p:cNvPr id="8" name="Ink 7">
                  <a:extLst>
                    <a:ext uri="{FF2B5EF4-FFF2-40B4-BE49-F238E27FC236}">
                      <a16:creationId xmlns:a16="http://schemas.microsoft.com/office/drawing/2014/main" id="{070583DF-9F4E-5FC3-CAC5-335B227AC3BE}"/>
                    </a:ext>
                  </a:extLst>
                </p:cNvPr>
                <p:cNvPicPr/>
                <p:nvPr/>
              </p:nvPicPr>
              <p:blipFill>
                <a:blip r:embed="rId6"/>
                <a:stretch>
                  <a:fillRect/>
                </a:stretch>
              </p:blipFill>
              <p:spPr>
                <a:xfrm>
                  <a:off x="7131836" y="4004817"/>
                  <a:ext cx="101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B57131B-89BC-C371-C23F-47771171918C}"/>
                    </a:ext>
                  </a:extLst>
                </p14:cNvPr>
                <p14:cNvContentPartPr/>
                <p14:nvPr/>
              </p14:nvContentPartPr>
              <p14:xfrm>
                <a:off x="7352156" y="3936057"/>
                <a:ext cx="85320" cy="75600"/>
              </p14:xfrm>
            </p:contentPart>
          </mc:Choice>
          <mc:Fallback xmlns="">
            <p:pic>
              <p:nvPicPr>
                <p:cNvPr id="9" name="Ink 8">
                  <a:extLst>
                    <a:ext uri="{FF2B5EF4-FFF2-40B4-BE49-F238E27FC236}">
                      <a16:creationId xmlns:a16="http://schemas.microsoft.com/office/drawing/2014/main" id="{3B57131B-89BC-C371-C23F-47771171918C}"/>
                    </a:ext>
                  </a:extLst>
                </p:cNvPr>
                <p:cNvPicPr/>
                <p:nvPr/>
              </p:nvPicPr>
              <p:blipFill>
                <a:blip r:embed="rId8"/>
                <a:stretch>
                  <a:fillRect/>
                </a:stretch>
              </p:blipFill>
              <p:spPr>
                <a:xfrm>
                  <a:off x="7343156" y="3927057"/>
                  <a:ext cx="102960" cy="93240"/>
                </a:xfrm>
                <a:prstGeom prst="rect">
                  <a:avLst/>
                </a:prstGeom>
              </p:spPr>
            </p:pic>
          </mc:Fallback>
        </mc:AlternateContent>
      </p:grpSp>
      <p:grpSp>
        <p:nvGrpSpPr>
          <p:cNvPr id="16" name="Group 15">
            <a:extLst>
              <a:ext uri="{FF2B5EF4-FFF2-40B4-BE49-F238E27FC236}">
                <a16:creationId xmlns:a16="http://schemas.microsoft.com/office/drawing/2014/main" id="{4466046A-F37A-8F4B-7054-702C50C6F748}"/>
              </a:ext>
            </a:extLst>
          </p:cNvPr>
          <p:cNvGrpSpPr/>
          <p:nvPr/>
        </p:nvGrpSpPr>
        <p:grpSpPr>
          <a:xfrm>
            <a:off x="7322636" y="4293897"/>
            <a:ext cx="116280" cy="149400"/>
            <a:chOff x="7322636" y="4293897"/>
            <a:chExt cx="116280" cy="149400"/>
          </a:xfrm>
        </p:grpSpPr>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8DABC94A-76CD-75FB-EF39-8CE2893FF24D}"/>
                    </a:ext>
                  </a:extLst>
                </p14:cNvPr>
                <p14:cNvContentPartPr/>
                <p14:nvPr/>
              </p14:nvContentPartPr>
              <p14:xfrm>
                <a:off x="7322636" y="4342857"/>
                <a:ext cx="116280" cy="13680"/>
              </p14:xfrm>
            </p:contentPart>
          </mc:Choice>
          <mc:Fallback xmlns="">
            <p:pic>
              <p:nvPicPr>
                <p:cNvPr id="13" name="Ink 12">
                  <a:extLst>
                    <a:ext uri="{FF2B5EF4-FFF2-40B4-BE49-F238E27FC236}">
                      <a16:creationId xmlns:a16="http://schemas.microsoft.com/office/drawing/2014/main" id="{8DABC94A-76CD-75FB-EF39-8CE2893FF24D}"/>
                    </a:ext>
                  </a:extLst>
                </p:cNvPr>
                <p:cNvPicPr/>
                <p:nvPr/>
              </p:nvPicPr>
              <p:blipFill>
                <a:blip r:embed="rId10"/>
                <a:stretch>
                  <a:fillRect/>
                </a:stretch>
              </p:blipFill>
              <p:spPr>
                <a:xfrm>
                  <a:off x="7313996" y="4333857"/>
                  <a:ext cx="133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C747DA9-D19E-08B6-9B44-72BFA47ACE94}"/>
                    </a:ext>
                  </a:extLst>
                </p14:cNvPr>
                <p14:cNvContentPartPr/>
                <p14:nvPr/>
              </p14:nvContentPartPr>
              <p14:xfrm>
                <a:off x="7372676" y="4293897"/>
                <a:ext cx="21240" cy="149400"/>
              </p14:xfrm>
            </p:contentPart>
          </mc:Choice>
          <mc:Fallback xmlns="">
            <p:pic>
              <p:nvPicPr>
                <p:cNvPr id="14" name="Ink 13">
                  <a:extLst>
                    <a:ext uri="{FF2B5EF4-FFF2-40B4-BE49-F238E27FC236}">
                      <a16:creationId xmlns:a16="http://schemas.microsoft.com/office/drawing/2014/main" id="{AC747DA9-D19E-08B6-9B44-72BFA47ACE94}"/>
                    </a:ext>
                  </a:extLst>
                </p:cNvPr>
                <p:cNvPicPr/>
                <p:nvPr/>
              </p:nvPicPr>
              <p:blipFill>
                <a:blip r:embed="rId12"/>
                <a:stretch>
                  <a:fillRect/>
                </a:stretch>
              </p:blipFill>
              <p:spPr>
                <a:xfrm>
                  <a:off x="7364036" y="4285257"/>
                  <a:ext cx="38880" cy="167040"/>
                </a:xfrm>
                <a:prstGeom prst="rect">
                  <a:avLst/>
                </a:prstGeom>
              </p:spPr>
            </p:pic>
          </mc:Fallback>
        </mc:AlternateContent>
      </p:grpSp>
      <p:grpSp>
        <p:nvGrpSpPr>
          <p:cNvPr id="27" name="Group 26">
            <a:extLst>
              <a:ext uri="{FF2B5EF4-FFF2-40B4-BE49-F238E27FC236}">
                <a16:creationId xmlns:a16="http://schemas.microsoft.com/office/drawing/2014/main" id="{3E32520C-536C-87FB-9846-6F78640D812F}"/>
              </a:ext>
            </a:extLst>
          </p:cNvPr>
          <p:cNvGrpSpPr/>
          <p:nvPr/>
        </p:nvGrpSpPr>
        <p:grpSpPr>
          <a:xfrm>
            <a:off x="7118156" y="4593777"/>
            <a:ext cx="1104480" cy="264240"/>
            <a:chOff x="7118156" y="4593777"/>
            <a:chExt cx="1104480" cy="264240"/>
          </a:xfrm>
        </p:grpSpPr>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F8EED9CA-04FE-7734-9AA1-CAD705C956EC}"/>
                    </a:ext>
                  </a:extLst>
                </p14:cNvPr>
                <p14:cNvContentPartPr/>
                <p14:nvPr/>
              </p14:nvContentPartPr>
              <p14:xfrm>
                <a:off x="7118156" y="4593777"/>
                <a:ext cx="124560" cy="214200"/>
              </p14:xfrm>
            </p:contentPart>
          </mc:Choice>
          <mc:Fallback xmlns="">
            <p:pic>
              <p:nvPicPr>
                <p:cNvPr id="15" name="Ink 14">
                  <a:extLst>
                    <a:ext uri="{FF2B5EF4-FFF2-40B4-BE49-F238E27FC236}">
                      <a16:creationId xmlns:a16="http://schemas.microsoft.com/office/drawing/2014/main" id="{F8EED9CA-04FE-7734-9AA1-CAD705C956EC}"/>
                    </a:ext>
                  </a:extLst>
                </p:cNvPr>
                <p:cNvPicPr/>
                <p:nvPr/>
              </p:nvPicPr>
              <p:blipFill>
                <a:blip r:embed="rId14"/>
                <a:stretch>
                  <a:fillRect/>
                </a:stretch>
              </p:blipFill>
              <p:spPr>
                <a:xfrm>
                  <a:off x="7109156" y="4584777"/>
                  <a:ext cx="142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5612D75B-CB91-C384-0EBB-6E5C14EBDEE5}"/>
                    </a:ext>
                  </a:extLst>
                </p14:cNvPr>
                <p14:cNvContentPartPr/>
                <p14:nvPr/>
              </p14:nvContentPartPr>
              <p14:xfrm>
                <a:off x="7363316" y="4675137"/>
                <a:ext cx="92520" cy="92520"/>
              </p14:xfrm>
            </p:contentPart>
          </mc:Choice>
          <mc:Fallback xmlns="">
            <p:pic>
              <p:nvPicPr>
                <p:cNvPr id="17" name="Ink 16">
                  <a:extLst>
                    <a:ext uri="{FF2B5EF4-FFF2-40B4-BE49-F238E27FC236}">
                      <a16:creationId xmlns:a16="http://schemas.microsoft.com/office/drawing/2014/main" id="{5612D75B-CB91-C384-0EBB-6E5C14EBDEE5}"/>
                    </a:ext>
                  </a:extLst>
                </p:cNvPr>
                <p:cNvPicPr/>
                <p:nvPr/>
              </p:nvPicPr>
              <p:blipFill>
                <a:blip r:embed="rId16"/>
                <a:stretch>
                  <a:fillRect/>
                </a:stretch>
              </p:blipFill>
              <p:spPr>
                <a:xfrm>
                  <a:off x="7354676" y="4666137"/>
                  <a:ext cx="1101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ECB8125E-2AC3-D3AC-3F19-3D8C35716B4C}"/>
                    </a:ext>
                  </a:extLst>
                </p14:cNvPr>
                <p14:cNvContentPartPr/>
                <p14:nvPr/>
              </p14:nvContentPartPr>
              <p14:xfrm>
                <a:off x="7381316" y="4671897"/>
                <a:ext cx="67680" cy="111240"/>
              </p14:xfrm>
            </p:contentPart>
          </mc:Choice>
          <mc:Fallback xmlns="">
            <p:pic>
              <p:nvPicPr>
                <p:cNvPr id="18" name="Ink 17">
                  <a:extLst>
                    <a:ext uri="{FF2B5EF4-FFF2-40B4-BE49-F238E27FC236}">
                      <a16:creationId xmlns:a16="http://schemas.microsoft.com/office/drawing/2014/main" id="{ECB8125E-2AC3-D3AC-3F19-3D8C35716B4C}"/>
                    </a:ext>
                  </a:extLst>
                </p:cNvPr>
                <p:cNvPicPr/>
                <p:nvPr/>
              </p:nvPicPr>
              <p:blipFill>
                <a:blip r:embed="rId18"/>
                <a:stretch>
                  <a:fillRect/>
                </a:stretch>
              </p:blipFill>
              <p:spPr>
                <a:xfrm>
                  <a:off x="7372676" y="4663257"/>
                  <a:ext cx="853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0E05DB85-48E3-78C1-C662-852A7CC50C47}"/>
                    </a:ext>
                  </a:extLst>
                </p14:cNvPr>
                <p14:cNvContentPartPr/>
                <p14:nvPr/>
              </p14:nvContentPartPr>
              <p14:xfrm>
                <a:off x="7348556" y="4724817"/>
                <a:ext cx="165240" cy="25200"/>
              </p14:xfrm>
            </p:contentPart>
          </mc:Choice>
          <mc:Fallback xmlns="">
            <p:pic>
              <p:nvPicPr>
                <p:cNvPr id="19" name="Ink 18">
                  <a:extLst>
                    <a:ext uri="{FF2B5EF4-FFF2-40B4-BE49-F238E27FC236}">
                      <a16:creationId xmlns:a16="http://schemas.microsoft.com/office/drawing/2014/main" id="{0E05DB85-48E3-78C1-C662-852A7CC50C47}"/>
                    </a:ext>
                  </a:extLst>
                </p:cNvPr>
                <p:cNvPicPr/>
                <p:nvPr/>
              </p:nvPicPr>
              <p:blipFill>
                <a:blip r:embed="rId20"/>
                <a:stretch>
                  <a:fillRect/>
                </a:stretch>
              </p:blipFill>
              <p:spPr>
                <a:xfrm>
                  <a:off x="7339916" y="4715817"/>
                  <a:ext cx="1828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8CF2FDA6-8101-75D5-0D74-5ECA849D14B6}"/>
                    </a:ext>
                  </a:extLst>
                </p14:cNvPr>
                <p14:cNvContentPartPr/>
                <p14:nvPr/>
              </p14:nvContentPartPr>
              <p14:xfrm>
                <a:off x="7667876" y="4646337"/>
                <a:ext cx="5400" cy="163440"/>
              </p14:xfrm>
            </p:contentPart>
          </mc:Choice>
          <mc:Fallback xmlns="">
            <p:pic>
              <p:nvPicPr>
                <p:cNvPr id="21" name="Ink 20">
                  <a:extLst>
                    <a:ext uri="{FF2B5EF4-FFF2-40B4-BE49-F238E27FC236}">
                      <a16:creationId xmlns:a16="http://schemas.microsoft.com/office/drawing/2014/main" id="{8CF2FDA6-8101-75D5-0D74-5ECA849D14B6}"/>
                    </a:ext>
                  </a:extLst>
                </p:cNvPr>
                <p:cNvPicPr/>
                <p:nvPr/>
              </p:nvPicPr>
              <p:blipFill>
                <a:blip r:embed="rId22"/>
                <a:stretch>
                  <a:fillRect/>
                </a:stretch>
              </p:blipFill>
              <p:spPr>
                <a:xfrm>
                  <a:off x="7659236" y="4637337"/>
                  <a:ext cx="23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193F8D2B-74AE-823D-0CF0-E41AF821C936}"/>
                    </a:ext>
                  </a:extLst>
                </p14:cNvPr>
                <p14:cNvContentPartPr/>
                <p14:nvPr/>
              </p14:nvContentPartPr>
              <p14:xfrm>
                <a:off x="7761116" y="4724817"/>
                <a:ext cx="3960" cy="5040"/>
              </p14:xfrm>
            </p:contentPart>
          </mc:Choice>
          <mc:Fallback xmlns="">
            <p:pic>
              <p:nvPicPr>
                <p:cNvPr id="22" name="Ink 21">
                  <a:extLst>
                    <a:ext uri="{FF2B5EF4-FFF2-40B4-BE49-F238E27FC236}">
                      <a16:creationId xmlns:a16="http://schemas.microsoft.com/office/drawing/2014/main" id="{193F8D2B-74AE-823D-0CF0-E41AF821C936}"/>
                    </a:ext>
                  </a:extLst>
                </p:cNvPr>
                <p:cNvPicPr/>
                <p:nvPr/>
              </p:nvPicPr>
              <p:blipFill>
                <a:blip r:embed="rId24"/>
                <a:stretch>
                  <a:fillRect/>
                </a:stretch>
              </p:blipFill>
              <p:spPr>
                <a:xfrm>
                  <a:off x="7752476" y="4715817"/>
                  <a:ext cx="216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DD8512AC-94A7-D68A-1B57-58D9D99F098C}"/>
                    </a:ext>
                  </a:extLst>
                </p14:cNvPr>
                <p14:cNvContentPartPr/>
                <p14:nvPr/>
              </p14:nvContentPartPr>
              <p14:xfrm>
                <a:off x="7829516" y="4669017"/>
                <a:ext cx="73080" cy="140040"/>
              </p14:xfrm>
            </p:contentPart>
          </mc:Choice>
          <mc:Fallback xmlns="">
            <p:pic>
              <p:nvPicPr>
                <p:cNvPr id="23" name="Ink 22">
                  <a:extLst>
                    <a:ext uri="{FF2B5EF4-FFF2-40B4-BE49-F238E27FC236}">
                      <a16:creationId xmlns:a16="http://schemas.microsoft.com/office/drawing/2014/main" id="{DD8512AC-94A7-D68A-1B57-58D9D99F098C}"/>
                    </a:ext>
                  </a:extLst>
                </p:cNvPr>
                <p:cNvPicPr/>
                <p:nvPr/>
              </p:nvPicPr>
              <p:blipFill>
                <a:blip r:embed="rId26"/>
                <a:stretch>
                  <a:fillRect/>
                </a:stretch>
              </p:blipFill>
              <p:spPr>
                <a:xfrm>
                  <a:off x="7820516" y="4660017"/>
                  <a:ext cx="90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627FA31C-57B8-395F-6E2A-522207BB0B70}"/>
                    </a:ext>
                  </a:extLst>
                </p14:cNvPr>
                <p14:cNvContentPartPr/>
                <p14:nvPr/>
              </p14:nvContentPartPr>
              <p14:xfrm>
                <a:off x="7932836" y="4624737"/>
                <a:ext cx="96840" cy="233280"/>
              </p14:xfrm>
            </p:contentPart>
          </mc:Choice>
          <mc:Fallback xmlns="">
            <p:pic>
              <p:nvPicPr>
                <p:cNvPr id="24" name="Ink 23">
                  <a:extLst>
                    <a:ext uri="{FF2B5EF4-FFF2-40B4-BE49-F238E27FC236}">
                      <a16:creationId xmlns:a16="http://schemas.microsoft.com/office/drawing/2014/main" id="{627FA31C-57B8-395F-6E2A-522207BB0B70}"/>
                    </a:ext>
                  </a:extLst>
                </p:cNvPr>
                <p:cNvPicPr/>
                <p:nvPr/>
              </p:nvPicPr>
              <p:blipFill>
                <a:blip r:embed="rId28"/>
                <a:stretch>
                  <a:fillRect/>
                </a:stretch>
              </p:blipFill>
              <p:spPr>
                <a:xfrm>
                  <a:off x="7924196" y="4615737"/>
                  <a:ext cx="114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C4337DDC-E859-B0B4-FBAD-ADEE96429B5B}"/>
                    </a:ext>
                  </a:extLst>
                </p14:cNvPr>
                <p14:cNvContentPartPr/>
                <p14:nvPr/>
              </p14:nvContentPartPr>
              <p14:xfrm>
                <a:off x="7569956" y="4605297"/>
                <a:ext cx="129600" cy="251280"/>
              </p14:xfrm>
            </p:contentPart>
          </mc:Choice>
          <mc:Fallback xmlns="">
            <p:pic>
              <p:nvPicPr>
                <p:cNvPr id="25" name="Ink 24">
                  <a:extLst>
                    <a:ext uri="{FF2B5EF4-FFF2-40B4-BE49-F238E27FC236}">
                      <a16:creationId xmlns:a16="http://schemas.microsoft.com/office/drawing/2014/main" id="{C4337DDC-E859-B0B4-FBAD-ADEE96429B5B}"/>
                    </a:ext>
                  </a:extLst>
                </p:cNvPr>
                <p:cNvPicPr/>
                <p:nvPr/>
              </p:nvPicPr>
              <p:blipFill>
                <a:blip r:embed="rId30"/>
                <a:stretch>
                  <a:fillRect/>
                </a:stretch>
              </p:blipFill>
              <p:spPr>
                <a:xfrm>
                  <a:off x="7561316" y="4596297"/>
                  <a:ext cx="1472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8297D90B-A100-FE31-9F53-A96DC77EFFB4}"/>
                    </a:ext>
                  </a:extLst>
                </p14:cNvPr>
                <p14:cNvContentPartPr/>
                <p14:nvPr/>
              </p14:nvContentPartPr>
              <p14:xfrm>
                <a:off x="8059916" y="4630857"/>
                <a:ext cx="162720" cy="96480"/>
              </p14:xfrm>
            </p:contentPart>
          </mc:Choice>
          <mc:Fallback xmlns="">
            <p:pic>
              <p:nvPicPr>
                <p:cNvPr id="26" name="Ink 25">
                  <a:extLst>
                    <a:ext uri="{FF2B5EF4-FFF2-40B4-BE49-F238E27FC236}">
                      <a16:creationId xmlns:a16="http://schemas.microsoft.com/office/drawing/2014/main" id="{8297D90B-A100-FE31-9F53-A96DC77EFFB4}"/>
                    </a:ext>
                  </a:extLst>
                </p:cNvPr>
                <p:cNvPicPr/>
                <p:nvPr/>
              </p:nvPicPr>
              <p:blipFill>
                <a:blip r:embed="rId32"/>
                <a:stretch>
                  <a:fillRect/>
                </a:stretch>
              </p:blipFill>
              <p:spPr>
                <a:xfrm>
                  <a:off x="8050916" y="4622217"/>
                  <a:ext cx="180360" cy="114120"/>
                </a:xfrm>
                <a:prstGeom prst="rect">
                  <a:avLst/>
                </a:prstGeom>
              </p:spPr>
            </p:pic>
          </mc:Fallback>
        </mc:AlternateContent>
      </p:grpSp>
      <p:grpSp>
        <p:nvGrpSpPr>
          <p:cNvPr id="40" name="Group 39">
            <a:extLst>
              <a:ext uri="{FF2B5EF4-FFF2-40B4-BE49-F238E27FC236}">
                <a16:creationId xmlns:a16="http://schemas.microsoft.com/office/drawing/2014/main" id="{89B24D7C-A27F-FB45-A901-EAB0496907A8}"/>
              </a:ext>
            </a:extLst>
          </p:cNvPr>
          <p:cNvGrpSpPr/>
          <p:nvPr/>
        </p:nvGrpSpPr>
        <p:grpSpPr>
          <a:xfrm>
            <a:off x="8822036" y="3550137"/>
            <a:ext cx="458280" cy="290160"/>
            <a:chOff x="8822036" y="3550137"/>
            <a:chExt cx="458280" cy="290160"/>
          </a:xfrm>
        </p:grpSpPr>
        <mc:AlternateContent xmlns:mc="http://schemas.openxmlformats.org/markup-compatibility/2006" xmlns:p14="http://schemas.microsoft.com/office/powerpoint/2010/main">
          <mc:Choice Requires="p14">
            <p:contentPart p14:bwMode="auto" r:id="rId33">
              <p14:nvContentPartPr>
                <p14:cNvPr id="28" name="Ink 27">
                  <a:extLst>
                    <a:ext uri="{FF2B5EF4-FFF2-40B4-BE49-F238E27FC236}">
                      <a16:creationId xmlns:a16="http://schemas.microsoft.com/office/drawing/2014/main" id="{3A9419DA-5C01-C87B-EFBF-0EF0DB324804}"/>
                    </a:ext>
                  </a:extLst>
                </p14:cNvPr>
                <p14:cNvContentPartPr/>
                <p14:nvPr/>
              </p14:nvContentPartPr>
              <p14:xfrm>
                <a:off x="8822036" y="3550137"/>
                <a:ext cx="441360" cy="290160"/>
              </p14:xfrm>
            </p:contentPart>
          </mc:Choice>
          <mc:Fallback xmlns="">
            <p:pic>
              <p:nvPicPr>
                <p:cNvPr id="28" name="Ink 27">
                  <a:extLst>
                    <a:ext uri="{FF2B5EF4-FFF2-40B4-BE49-F238E27FC236}">
                      <a16:creationId xmlns:a16="http://schemas.microsoft.com/office/drawing/2014/main" id="{3A9419DA-5C01-C87B-EFBF-0EF0DB324804}"/>
                    </a:ext>
                  </a:extLst>
                </p:cNvPr>
                <p:cNvPicPr/>
                <p:nvPr/>
              </p:nvPicPr>
              <p:blipFill>
                <a:blip r:embed="rId34"/>
                <a:stretch>
                  <a:fillRect/>
                </a:stretch>
              </p:blipFill>
              <p:spPr>
                <a:xfrm>
                  <a:off x="8813036" y="3541497"/>
                  <a:ext cx="4590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Ink 28">
                  <a:extLst>
                    <a:ext uri="{FF2B5EF4-FFF2-40B4-BE49-F238E27FC236}">
                      <a16:creationId xmlns:a16="http://schemas.microsoft.com/office/drawing/2014/main" id="{1AC7CA7E-7B1D-F920-3D7E-C7563C643F52}"/>
                    </a:ext>
                  </a:extLst>
                </p14:cNvPr>
                <p14:cNvContentPartPr/>
                <p14:nvPr/>
              </p14:nvContentPartPr>
              <p14:xfrm>
                <a:off x="9157556" y="3588297"/>
                <a:ext cx="122760" cy="32040"/>
              </p14:xfrm>
            </p:contentPart>
          </mc:Choice>
          <mc:Fallback xmlns="">
            <p:pic>
              <p:nvPicPr>
                <p:cNvPr id="29" name="Ink 28">
                  <a:extLst>
                    <a:ext uri="{FF2B5EF4-FFF2-40B4-BE49-F238E27FC236}">
                      <a16:creationId xmlns:a16="http://schemas.microsoft.com/office/drawing/2014/main" id="{1AC7CA7E-7B1D-F920-3D7E-C7563C643F52}"/>
                    </a:ext>
                  </a:extLst>
                </p:cNvPr>
                <p:cNvPicPr/>
                <p:nvPr/>
              </p:nvPicPr>
              <p:blipFill>
                <a:blip r:embed="rId36"/>
                <a:stretch>
                  <a:fillRect/>
                </a:stretch>
              </p:blipFill>
              <p:spPr>
                <a:xfrm>
                  <a:off x="9148916" y="3579297"/>
                  <a:ext cx="140400" cy="49680"/>
                </a:xfrm>
                <a:prstGeom prst="rect">
                  <a:avLst/>
                </a:prstGeom>
              </p:spPr>
            </p:pic>
          </mc:Fallback>
        </mc:AlternateContent>
      </p:grpSp>
      <p:grpSp>
        <p:nvGrpSpPr>
          <p:cNvPr id="39" name="Group 38">
            <a:extLst>
              <a:ext uri="{FF2B5EF4-FFF2-40B4-BE49-F238E27FC236}">
                <a16:creationId xmlns:a16="http://schemas.microsoft.com/office/drawing/2014/main" id="{CD8472CC-26DE-716E-8637-43E980CDAB87}"/>
              </a:ext>
            </a:extLst>
          </p:cNvPr>
          <p:cNvGrpSpPr/>
          <p:nvPr/>
        </p:nvGrpSpPr>
        <p:grpSpPr>
          <a:xfrm>
            <a:off x="9572276" y="3599817"/>
            <a:ext cx="387360" cy="470520"/>
            <a:chOff x="9572276" y="3599817"/>
            <a:chExt cx="387360" cy="470520"/>
          </a:xfrm>
        </p:grpSpPr>
        <mc:AlternateContent xmlns:mc="http://schemas.openxmlformats.org/markup-compatibility/2006" xmlns:p14="http://schemas.microsoft.com/office/powerpoint/2010/main">
          <mc:Choice Requires="p14">
            <p:contentPart p14:bwMode="auto" r:id="rId37">
              <p14:nvContentPartPr>
                <p14:cNvPr id="30" name="Ink 29">
                  <a:extLst>
                    <a:ext uri="{FF2B5EF4-FFF2-40B4-BE49-F238E27FC236}">
                      <a16:creationId xmlns:a16="http://schemas.microsoft.com/office/drawing/2014/main" id="{3537DBBF-0892-7553-49DB-D497778563E0}"/>
                    </a:ext>
                  </a:extLst>
                </p14:cNvPr>
                <p14:cNvContentPartPr/>
                <p14:nvPr/>
              </p14:nvContentPartPr>
              <p14:xfrm>
                <a:off x="9572276" y="3599817"/>
                <a:ext cx="92880" cy="185040"/>
              </p14:xfrm>
            </p:contentPart>
          </mc:Choice>
          <mc:Fallback xmlns="">
            <p:pic>
              <p:nvPicPr>
                <p:cNvPr id="30" name="Ink 29">
                  <a:extLst>
                    <a:ext uri="{FF2B5EF4-FFF2-40B4-BE49-F238E27FC236}">
                      <a16:creationId xmlns:a16="http://schemas.microsoft.com/office/drawing/2014/main" id="{3537DBBF-0892-7553-49DB-D497778563E0}"/>
                    </a:ext>
                  </a:extLst>
                </p:cNvPr>
                <p:cNvPicPr/>
                <p:nvPr/>
              </p:nvPicPr>
              <p:blipFill>
                <a:blip r:embed="rId38"/>
                <a:stretch>
                  <a:fillRect/>
                </a:stretch>
              </p:blipFill>
              <p:spPr>
                <a:xfrm>
                  <a:off x="9563636" y="3590817"/>
                  <a:ext cx="1105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Ink 30">
                  <a:extLst>
                    <a:ext uri="{FF2B5EF4-FFF2-40B4-BE49-F238E27FC236}">
                      <a16:creationId xmlns:a16="http://schemas.microsoft.com/office/drawing/2014/main" id="{C2EB5479-3AFF-01FB-758D-47F3FE19251A}"/>
                    </a:ext>
                  </a:extLst>
                </p14:cNvPr>
                <p14:cNvContentPartPr/>
                <p14:nvPr/>
              </p14:nvContentPartPr>
              <p14:xfrm>
                <a:off x="9733556" y="3673977"/>
                <a:ext cx="226080" cy="396360"/>
              </p14:xfrm>
            </p:contentPart>
          </mc:Choice>
          <mc:Fallback xmlns="">
            <p:pic>
              <p:nvPicPr>
                <p:cNvPr id="31" name="Ink 30">
                  <a:extLst>
                    <a:ext uri="{FF2B5EF4-FFF2-40B4-BE49-F238E27FC236}">
                      <a16:creationId xmlns:a16="http://schemas.microsoft.com/office/drawing/2014/main" id="{C2EB5479-3AFF-01FB-758D-47F3FE19251A}"/>
                    </a:ext>
                  </a:extLst>
                </p:cNvPr>
                <p:cNvPicPr/>
                <p:nvPr/>
              </p:nvPicPr>
              <p:blipFill>
                <a:blip r:embed="rId40"/>
                <a:stretch>
                  <a:fillRect/>
                </a:stretch>
              </p:blipFill>
              <p:spPr>
                <a:xfrm>
                  <a:off x="9724556" y="3664977"/>
                  <a:ext cx="243720" cy="414000"/>
                </a:xfrm>
                <a:prstGeom prst="rect">
                  <a:avLst/>
                </a:prstGeom>
              </p:spPr>
            </p:pic>
          </mc:Fallback>
        </mc:AlternateContent>
      </p:grpSp>
      <p:grpSp>
        <p:nvGrpSpPr>
          <p:cNvPr id="38" name="Group 37">
            <a:extLst>
              <a:ext uri="{FF2B5EF4-FFF2-40B4-BE49-F238E27FC236}">
                <a16:creationId xmlns:a16="http://schemas.microsoft.com/office/drawing/2014/main" id="{DB07284A-A61E-6C19-55F8-A5A8FF3763C9}"/>
              </a:ext>
            </a:extLst>
          </p:cNvPr>
          <p:cNvGrpSpPr/>
          <p:nvPr/>
        </p:nvGrpSpPr>
        <p:grpSpPr>
          <a:xfrm>
            <a:off x="10252676" y="3555897"/>
            <a:ext cx="412200" cy="310680"/>
            <a:chOff x="10252676" y="3555897"/>
            <a:chExt cx="412200" cy="310680"/>
          </a:xfrm>
        </p:grpSpPr>
        <mc:AlternateContent xmlns:mc="http://schemas.openxmlformats.org/markup-compatibility/2006" xmlns:p14="http://schemas.microsoft.com/office/powerpoint/2010/main">
          <mc:Choice Requires="p14">
            <p:contentPart p14:bwMode="auto" r:id="rId41">
              <p14:nvContentPartPr>
                <p14:cNvPr id="32" name="Ink 31">
                  <a:extLst>
                    <a:ext uri="{FF2B5EF4-FFF2-40B4-BE49-F238E27FC236}">
                      <a16:creationId xmlns:a16="http://schemas.microsoft.com/office/drawing/2014/main" id="{54125B68-206F-725F-F4EA-960E4E573B25}"/>
                    </a:ext>
                  </a:extLst>
                </p14:cNvPr>
                <p14:cNvContentPartPr/>
                <p14:nvPr/>
              </p14:nvContentPartPr>
              <p14:xfrm>
                <a:off x="10252676" y="3555897"/>
                <a:ext cx="111600" cy="287280"/>
              </p14:xfrm>
            </p:contentPart>
          </mc:Choice>
          <mc:Fallback xmlns="">
            <p:pic>
              <p:nvPicPr>
                <p:cNvPr id="32" name="Ink 31">
                  <a:extLst>
                    <a:ext uri="{FF2B5EF4-FFF2-40B4-BE49-F238E27FC236}">
                      <a16:creationId xmlns:a16="http://schemas.microsoft.com/office/drawing/2014/main" id="{54125B68-206F-725F-F4EA-960E4E573B25}"/>
                    </a:ext>
                  </a:extLst>
                </p:cNvPr>
                <p:cNvPicPr/>
                <p:nvPr/>
              </p:nvPicPr>
              <p:blipFill>
                <a:blip r:embed="rId42"/>
                <a:stretch>
                  <a:fillRect/>
                </a:stretch>
              </p:blipFill>
              <p:spPr>
                <a:xfrm>
                  <a:off x="10243676" y="3546897"/>
                  <a:ext cx="1292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Ink 32">
                  <a:extLst>
                    <a:ext uri="{FF2B5EF4-FFF2-40B4-BE49-F238E27FC236}">
                      <a16:creationId xmlns:a16="http://schemas.microsoft.com/office/drawing/2014/main" id="{6338E3DE-6710-9D44-0FF5-52AA0082C4B8}"/>
                    </a:ext>
                  </a:extLst>
                </p14:cNvPr>
                <p14:cNvContentPartPr/>
                <p14:nvPr/>
              </p14:nvContentPartPr>
              <p14:xfrm>
                <a:off x="10447796" y="3723297"/>
                <a:ext cx="104760" cy="83520"/>
              </p14:xfrm>
            </p:contentPart>
          </mc:Choice>
          <mc:Fallback xmlns="">
            <p:pic>
              <p:nvPicPr>
                <p:cNvPr id="33" name="Ink 32">
                  <a:extLst>
                    <a:ext uri="{FF2B5EF4-FFF2-40B4-BE49-F238E27FC236}">
                      <a16:creationId xmlns:a16="http://schemas.microsoft.com/office/drawing/2014/main" id="{6338E3DE-6710-9D44-0FF5-52AA0082C4B8}"/>
                    </a:ext>
                  </a:extLst>
                </p:cNvPr>
                <p:cNvPicPr/>
                <p:nvPr/>
              </p:nvPicPr>
              <p:blipFill>
                <a:blip r:embed="rId44"/>
                <a:stretch>
                  <a:fillRect/>
                </a:stretch>
              </p:blipFill>
              <p:spPr>
                <a:xfrm>
                  <a:off x="10439156" y="3714297"/>
                  <a:ext cx="1224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Ink 33">
                  <a:extLst>
                    <a:ext uri="{FF2B5EF4-FFF2-40B4-BE49-F238E27FC236}">
                      <a16:creationId xmlns:a16="http://schemas.microsoft.com/office/drawing/2014/main" id="{0B7EBF55-2E83-AB1E-3C6F-E2AA4D48C77C}"/>
                    </a:ext>
                  </a:extLst>
                </p14:cNvPr>
                <p14:cNvContentPartPr/>
                <p14:nvPr/>
              </p14:nvContentPartPr>
              <p14:xfrm>
                <a:off x="10660196" y="3638337"/>
                <a:ext cx="4680" cy="228240"/>
              </p14:xfrm>
            </p:contentPart>
          </mc:Choice>
          <mc:Fallback xmlns="">
            <p:pic>
              <p:nvPicPr>
                <p:cNvPr id="34" name="Ink 33">
                  <a:extLst>
                    <a:ext uri="{FF2B5EF4-FFF2-40B4-BE49-F238E27FC236}">
                      <a16:creationId xmlns:a16="http://schemas.microsoft.com/office/drawing/2014/main" id="{0B7EBF55-2E83-AB1E-3C6F-E2AA4D48C77C}"/>
                    </a:ext>
                  </a:extLst>
                </p:cNvPr>
                <p:cNvPicPr/>
                <p:nvPr/>
              </p:nvPicPr>
              <p:blipFill>
                <a:blip r:embed="rId46"/>
                <a:stretch>
                  <a:fillRect/>
                </a:stretch>
              </p:blipFill>
              <p:spPr>
                <a:xfrm>
                  <a:off x="10651556" y="3629697"/>
                  <a:ext cx="22320" cy="24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25FFC602-7F14-4E75-F4D8-1F060084AE62}"/>
                  </a:ext>
                </a:extLst>
              </p14:cNvPr>
              <p14:cNvContentPartPr/>
              <p14:nvPr/>
            </p14:nvContentPartPr>
            <p14:xfrm>
              <a:off x="9489116" y="4230177"/>
              <a:ext cx="39960" cy="45360"/>
            </p14:xfrm>
          </p:contentPart>
        </mc:Choice>
        <mc:Fallback xmlns="">
          <p:pic>
            <p:nvPicPr>
              <p:cNvPr id="35" name="Ink 34">
                <a:extLst>
                  <a:ext uri="{FF2B5EF4-FFF2-40B4-BE49-F238E27FC236}">
                    <a16:creationId xmlns:a16="http://schemas.microsoft.com/office/drawing/2014/main" id="{25FFC602-7F14-4E75-F4D8-1F060084AE62}"/>
                  </a:ext>
                </a:extLst>
              </p:cNvPr>
              <p:cNvPicPr/>
              <p:nvPr/>
            </p:nvPicPr>
            <p:blipFill>
              <a:blip r:embed="rId48"/>
              <a:stretch>
                <a:fillRect/>
              </a:stretch>
            </p:blipFill>
            <p:spPr>
              <a:xfrm>
                <a:off x="9480116" y="4221537"/>
                <a:ext cx="57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2C4F66A9-89AC-D139-8FDE-E1624B1EF077}"/>
                  </a:ext>
                </a:extLst>
              </p14:cNvPr>
              <p14:cNvContentPartPr/>
              <p14:nvPr/>
            </p14:nvContentPartPr>
            <p14:xfrm>
              <a:off x="9394076" y="4380657"/>
              <a:ext cx="15840" cy="21240"/>
            </p14:xfrm>
          </p:contentPart>
        </mc:Choice>
        <mc:Fallback xmlns="">
          <p:pic>
            <p:nvPicPr>
              <p:cNvPr id="36" name="Ink 35">
                <a:extLst>
                  <a:ext uri="{FF2B5EF4-FFF2-40B4-BE49-F238E27FC236}">
                    <a16:creationId xmlns:a16="http://schemas.microsoft.com/office/drawing/2014/main" id="{2C4F66A9-89AC-D139-8FDE-E1624B1EF077}"/>
                  </a:ext>
                </a:extLst>
              </p:cNvPr>
              <p:cNvPicPr/>
              <p:nvPr/>
            </p:nvPicPr>
            <p:blipFill>
              <a:blip r:embed="rId50"/>
              <a:stretch>
                <a:fillRect/>
              </a:stretch>
            </p:blipFill>
            <p:spPr>
              <a:xfrm>
                <a:off x="9385436" y="4372017"/>
                <a:ext cx="33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9B65AF52-1969-DE12-705B-B1F37B19942C}"/>
                  </a:ext>
                </a:extLst>
              </p14:cNvPr>
              <p14:cNvContentPartPr/>
              <p14:nvPr/>
            </p14:nvContentPartPr>
            <p14:xfrm>
              <a:off x="9589916" y="4396497"/>
              <a:ext cx="52200" cy="3600"/>
            </p14:xfrm>
          </p:contentPart>
        </mc:Choice>
        <mc:Fallback xmlns="">
          <p:pic>
            <p:nvPicPr>
              <p:cNvPr id="37" name="Ink 36">
                <a:extLst>
                  <a:ext uri="{FF2B5EF4-FFF2-40B4-BE49-F238E27FC236}">
                    <a16:creationId xmlns:a16="http://schemas.microsoft.com/office/drawing/2014/main" id="{9B65AF52-1969-DE12-705B-B1F37B19942C}"/>
                  </a:ext>
                </a:extLst>
              </p:cNvPr>
              <p:cNvPicPr/>
              <p:nvPr/>
            </p:nvPicPr>
            <p:blipFill>
              <a:blip r:embed="rId52"/>
              <a:stretch>
                <a:fillRect/>
              </a:stretch>
            </p:blipFill>
            <p:spPr>
              <a:xfrm>
                <a:off x="9581276" y="4387497"/>
                <a:ext cx="69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1" name="Ink 40">
                <a:extLst>
                  <a:ext uri="{FF2B5EF4-FFF2-40B4-BE49-F238E27FC236}">
                    <a16:creationId xmlns:a16="http://schemas.microsoft.com/office/drawing/2014/main" id="{7788A6A7-3D4F-0623-2A73-6EFF39499B01}"/>
                  </a:ext>
                </a:extLst>
              </p14:cNvPr>
              <p14:cNvContentPartPr/>
              <p14:nvPr/>
            </p14:nvContentPartPr>
            <p14:xfrm>
              <a:off x="10074116" y="4246377"/>
              <a:ext cx="99720" cy="116640"/>
            </p14:xfrm>
          </p:contentPart>
        </mc:Choice>
        <mc:Fallback xmlns="">
          <p:pic>
            <p:nvPicPr>
              <p:cNvPr id="41" name="Ink 40">
                <a:extLst>
                  <a:ext uri="{FF2B5EF4-FFF2-40B4-BE49-F238E27FC236}">
                    <a16:creationId xmlns:a16="http://schemas.microsoft.com/office/drawing/2014/main" id="{7788A6A7-3D4F-0623-2A73-6EFF39499B01}"/>
                  </a:ext>
                </a:extLst>
              </p:cNvPr>
              <p:cNvPicPr/>
              <p:nvPr/>
            </p:nvPicPr>
            <p:blipFill>
              <a:blip r:embed="rId54"/>
              <a:stretch>
                <a:fillRect/>
              </a:stretch>
            </p:blipFill>
            <p:spPr>
              <a:xfrm>
                <a:off x="10065116" y="4237737"/>
                <a:ext cx="117360" cy="134280"/>
              </a:xfrm>
              <a:prstGeom prst="rect">
                <a:avLst/>
              </a:prstGeom>
            </p:spPr>
          </p:pic>
        </mc:Fallback>
      </mc:AlternateContent>
      <p:grpSp>
        <p:nvGrpSpPr>
          <p:cNvPr id="51" name="Group 50">
            <a:extLst>
              <a:ext uri="{FF2B5EF4-FFF2-40B4-BE49-F238E27FC236}">
                <a16:creationId xmlns:a16="http://schemas.microsoft.com/office/drawing/2014/main" id="{1E5675D9-91B8-B566-5127-9BE22BF48ED0}"/>
              </a:ext>
            </a:extLst>
          </p:cNvPr>
          <p:cNvGrpSpPr/>
          <p:nvPr/>
        </p:nvGrpSpPr>
        <p:grpSpPr>
          <a:xfrm>
            <a:off x="10339076" y="4206057"/>
            <a:ext cx="158040" cy="179640"/>
            <a:chOff x="10339076" y="4206057"/>
            <a:chExt cx="158040" cy="179640"/>
          </a:xfrm>
        </p:grpSpPr>
        <mc:AlternateContent xmlns:mc="http://schemas.openxmlformats.org/markup-compatibility/2006" xmlns:p14="http://schemas.microsoft.com/office/powerpoint/2010/main">
          <mc:Choice Requires="p14">
            <p:contentPart p14:bwMode="auto" r:id="rId55">
              <p14:nvContentPartPr>
                <p14:cNvPr id="42" name="Ink 41">
                  <a:extLst>
                    <a:ext uri="{FF2B5EF4-FFF2-40B4-BE49-F238E27FC236}">
                      <a16:creationId xmlns:a16="http://schemas.microsoft.com/office/drawing/2014/main" id="{004938E0-91AD-C967-DEE9-9631241E5F34}"/>
                    </a:ext>
                  </a:extLst>
                </p14:cNvPr>
                <p14:cNvContentPartPr/>
                <p14:nvPr/>
              </p14:nvContentPartPr>
              <p14:xfrm>
                <a:off x="10339076" y="4279137"/>
                <a:ext cx="158040" cy="28440"/>
              </p14:xfrm>
            </p:contentPart>
          </mc:Choice>
          <mc:Fallback xmlns="">
            <p:pic>
              <p:nvPicPr>
                <p:cNvPr id="42" name="Ink 41">
                  <a:extLst>
                    <a:ext uri="{FF2B5EF4-FFF2-40B4-BE49-F238E27FC236}">
                      <a16:creationId xmlns:a16="http://schemas.microsoft.com/office/drawing/2014/main" id="{004938E0-91AD-C967-DEE9-9631241E5F34}"/>
                    </a:ext>
                  </a:extLst>
                </p:cNvPr>
                <p:cNvPicPr/>
                <p:nvPr/>
              </p:nvPicPr>
              <p:blipFill>
                <a:blip r:embed="rId56"/>
                <a:stretch>
                  <a:fillRect/>
                </a:stretch>
              </p:blipFill>
              <p:spPr>
                <a:xfrm>
                  <a:off x="10330436" y="4270137"/>
                  <a:ext cx="175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Ink 42">
                  <a:extLst>
                    <a:ext uri="{FF2B5EF4-FFF2-40B4-BE49-F238E27FC236}">
                      <a16:creationId xmlns:a16="http://schemas.microsoft.com/office/drawing/2014/main" id="{A2F4324F-D105-0C19-8158-D41F54CA2844}"/>
                    </a:ext>
                  </a:extLst>
                </p14:cNvPr>
                <p14:cNvContentPartPr/>
                <p14:nvPr/>
              </p14:nvContentPartPr>
              <p14:xfrm>
                <a:off x="10422956" y="4206057"/>
                <a:ext cx="25920" cy="179640"/>
              </p14:xfrm>
            </p:contentPart>
          </mc:Choice>
          <mc:Fallback xmlns="">
            <p:pic>
              <p:nvPicPr>
                <p:cNvPr id="43" name="Ink 42">
                  <a:extLst>
                    <a:ext uri="{FF2B5EF4-FFF2-40B4-BE49-F238E27FC236}">
                      <a16:creationId xmlns:a16="http://schemas.microsoft.com/office/drawing/2014/main" id="{A2F4324F-D105-0C19-8158-D41F54CA2844}"/>
                    </a:ext>
                  </a:extLst>
                </p:cNvPr>
                <p:cNvPicPr/>
                <p:nvPr/>
              </p:nvPicPr>
              <p:blipFill>
                <a:blip r:embed="rId58"/>
                <a:stretch>
                  <a:fillRect/>
                </a:stretch>
              </p:blipFill>
              <p:spPr>
                <a:xfrm>
                  <a:off x="10414316" y="4197417"/>
                  <a:ext cx="43560" cy="197280"/>
                </a:xfrm>
                <a:prstGeom prst="rect">
                  <a:avLst/>
                </a:prstGeom>
              </p:spPr>
            </p:pic>
          </mc:Fallback>
        </mc:AlternateContent>
      </p:grpSp>
      <p:grpSp>
        <p:nvGrpSpPr>
          <p:cNvPr id="50" name="Group 49">
            <a:extLst>
              <a:ext uri="{FF2B5EF4-FFF2-40B4-BE49-F238E27FC236}">
                <a16:creationId xmlns:a16="http://schemas.microsoft.com/office/drawing/2014/main" id="{058B26D4-EB80-3E18-67C4-3A7690EC0D1C}"/>
              </a:ext>
            </a:extLst>
          </p:cNvPr>
          <p:cNvGrpSpPr/>
          <p:nvPr/>
        </p:nvGrpSpPr>
        <p:grpSpPr>
          <a:xfrm>
            <a:off x="10689356" y="4217217"/>
            <a:ext cx="806400" cy="229680"/>
            <a:chOff x="10689356" y="4217217"/>
            <a:chExt cx="806400" cy="229680"/>
          </a:xfrm>
        </p:grpSpPr>
        <mc:AlternateContent xmlns:mc="http://schemas.openxmlformats.org/markup-compatibility/2006" xmlns:p14="http://schemas.microsoft.com/office/powerpoint/2010/main">
          <mc:Choice Requires="p14">
            <p:contentPart p14:bwMode="auto" r:id="rId59">
              <p14:nvContentPartPr>
                <p14:cNvPr id="44" name="Ink 43">
                  <a:extLst>
                    <a:ext uri="{FF2B5EF4-FFF2-40B4-BE49-F238E27FC236}">
                      <a16:creationId xmlns:a16="http://schemas.microsoft.com/office/drawing/2014/main" id="{FFD54976-F1B1-7025-5794-3C2C7E10CA85}"/>
                    </a:ext>
                  </a:extLst>
                </p14:cNvPr>
                <p14:cNvContentPartPr/>
                <p14:nvPr/>
              </p14:nvContentPartPr>
              <p14:xfrm>
                <a:off x="10689356" y="4233777"/>
                <a:ext cx="12960" cy="176760"/>
              </p14:xfrm>
            </p:contentPart>
          </mc:Choice>
          <mc:Fallback xmlns="">
            <p:pic>
              <p:nvPicPr>
                <p:cNvPr id="44" name="Ink 43">
                  <a:extLst>
                    <a:ext uri="{FF2B5EF4-FFF2-40B4-BE49-F238E27FC236}">
                      <a16:creationId xmlns:a16="http://schemas.microsoft.com/office/drawing/2014/main" id="{FFD54976-F1B1-7025-5794-3C2C7E10CA85}"/>
                    </a:ext>
                  </a:extLst>
                </p:cNvPr>
                <p:cNvPicPr/>
                <p:nvPr/>
              </p:nvPicPr>
              <p:blipFill>
                <a:blip r:embed="rId60"/>
                <a:stretch>
                  <a:fillRect/>
                </a:stretch>
              </p:blipFill>
              <p:spPr>
                <a:xfrm>
                  <a:off x="10680716" y="4225137"/>
                  <a:ext cx="306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Ink 44">
                  <a:extLst>
                    <a:ext uri="{FF2B5EF4-FFF2-40B4-BE49-F238E27FC236}">
                      <a16:creationId xmlns:a16="http://schemas.microsoft.com/office/drawing/2014/main" id="{CA8B72DA-E72F-F2B4-D702-90C17C2D1FF4}"/>
                    </a:ext>
                  </a:extLst>
                </p14:cNvPr>
                <p14:cNvContentPartPr/>
                <p14:nvPr/>
              </p14:nvContentPartPr>
              <p14:xfrm>
                <a:off x="10807436" y="4234857"/>
                <a:ext cx="144720" cy="142200"/>
              </p14:xfrm>
            </p:contentPart>
          </mc:Choice>
          <mc:Fallback xmlns="">
            <p:pic>
              <p:nvPicPr>
                <p:cNvPr id="45" name="Ink 44">
                  <a:extLst>
                    <a:ext uri="{FF2B5EF4-FFF2-40B4-BE49-F238E27FC236}">
                      <a16:creationId xmlns:a16="http://schemas.microsoft.com/office/drawing/2014/main" id="{CA8B72DA-E72F-F2B4-D702-90C17C2D1FF4}"/>
                    </a:ext>
                  </a:extLst>
                </p:cNvPr>
                <p:cNvPicPr/>
                <p:nvPr/>
              </p:nvPicPr>
              <p:blipFill>
                <a:blip r:embed="rId62"/>
                <a:stretch>
                  <a:fillRect/>
                </a:stretch>
              </p:blipFill>
              <p:spPr>
                <a:xfrm>
                  <a:off x="10798436" y="4225857"/>
                  <a:ext cx="162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Ink 45">
                  <a:extLst>
                    <a:ext uri="{FF2B5EF4-FFF2-40B4-BE49-F238E27FC236}">
                      <a16:creationId xmlns:a16="http://schemas.microsoft.com/office/drawing/2014/main" id="{62CFBD44-728E-D620-F79E-C71465857E5D}"/>
                    </a:ext>
                  </a:extLst>
                </p14:cNvPr>
                <p14:cNvContentPartPr/>
                <p14:nvPr/>
              </p14:nvContentPartPr>
              <p14:xfrm>
                <a:off x="11088236" y="4217217"/>
                <a:ext cx="15120" cy="191880"/>
              </p14:xfrm>
            </p:contentPart>
          </mc:Choice>
          <mc:Fallback xmlns="">
            <p:pic>
              <p:nvPicPr>
                <p:cNvPr id="46" name="Ink 45">
                  <a:extLst>
                    <a:ext uri="{FF2B5EF4-FFF2-40B4-BE49-F238E27FC236}">
                      <a16:creationId xmlns:a16="http://schemas.microsoft.com/office/drawing/2014/main" id="{62CFBD44-728E-D620-F79E-C71465857E5D}"/>
                    </a:ext>
                  </a:extLst>
                </p:cNvPr>
                <p:cNvPicPr/>
                <p:nvPr/>
              </p:nvPicPr>
              <p:blipFill>
                <a:blip r:embed="rId64"/>
                <a:stretch>
                  <a:fillRect/>
                </a:stretch>
              </p:blipFill>
              <p:spPr>
                <a:xfrm>
                  <a:off x="11079596" y="4208217"/>
                  <a:ext cx="327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Ink 46">
                  <a:extLst>
                    <a:ext uri="{FF2B5EF4-FFF2-40B4-BE49-F238E27FC236}">
                      <a16:creationId xmlns:a16="http://schemas.microsoft.com/office/drawing/2014/main" id="{DFAB8D2B-A795-8F00-14EC-FC1F2C9D65A2}"/>
                    </a:ext>
                  </a:extLst>
                </p14:cNvPr>
                <p14:cNvContentPartPr/>
                <p14:nvPr/>
              </p14:nvContentPartPr>
              <p14:xfrm>
                <a:off x="11186516" y="4338177"/>
                <a:ext cx="10800" cy="3600"/>
              </p14:xfrm>
            </p:contentPart>
          </mc:Choice>
          <mc:Fallback xmlns="">
            <p:pic>
              <p:nvPicPr>
                <p:cNvPr id="47" name="Ink 46">
                  <a:extLst>
                    <a:ext uri="{FF2B5EF4-FFF2-40B4-BE49-F238E27FC236}">
                      <a16:creationId xmlns:a16="http://schemas.microsoft.com/office/drawing/2014/main" id="{DFAB8D2B-A795-8F00-14EC-FC1F2C9D65A2}"/>
                    </a:ext>
                  </a:extLst>
                </p:cNvPr>
                <p:cNvPicPr/>
                <p:nvPr/>
              </p:nvPicPr>
              <p:blipFill>
                <a:blip r:embed="rId66"/>
                <a:stretch>
                  <a:fillRect/>
                </a:stretch>
              </p:blipFill>
              <p:spPr>
                <a:xfrm>
                  <a:off x="11177876" y="4329177"/>
                  <a:ext cx="28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6DA1810A-5A34-AFA2-3984-7293E6367246}"/>
                    </a:ext>
                  </a:extLst>
                </p14:cNvPr>
                <p14:cNvContentPartPr/>
                <p14:nvPr/>
              </p14:nvContentPartPr>
              <p14:xfrm>
                <a:off x="11289476" y="4236297"/>
                <a:ext cx="72360" cy="174600"/>
              </p14:xfrm>
            </p:contentPart>
          </mc:Choice>
          <mc:Fallback xmlns="">
            <p:pic>
              <p:nvPicPr>
                <p:cNvPr id="48" name="Ink 47">
                  <a:extLst>
                    <a:ext uri="{FF2B5EF4-FFF2-40B4-BE49-F238E27FC236}">
                      <a16:creationId xmlns:a16="http://schemas.microsoft.com/office/drawing/2014/main" id="{6DA1810A-5A34-AFA2-3984-7293E6367246}"/>
                    </a:ext>
                  </a:extLst>
                </p:cNvPr>
                <p:cNvPicPr/>
                <p:nvPr/>
              </p:nvPicPr>
              <p:blipFill>
                <a:blip r:embed="rId68"/>
                <a:stretch>
                  <a:fillRect/>
                </a:stretch>
              </p:blipFill>
              <p:spPr>
                <a:xfrm>
                  <a:off x="11280476" y="4227657"/>
                  <a:ext cx="90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B52228C7-5FEC-DB29-4D90-E6EED7DD9440}"/>
                    </a:ext>
                  </a:extLst>
                </p14:cNvPr>
                <p14:cNvContentPartPr/>
                <p14:nvPr/>
              </p14:nvContentPartPr>
              <p14:xfrm>
                <a:off x="11423036" y="4219737"/>
                <a:ext cx="72720" cy="227160"/>
              </p14:xfrm>
            </p:contentPart>
          </mc:Choice>
          <mc:Fallback xmlns="">
            <p:pic>
              <p:nvPicPr>
                <p:cNvPr id="49" name="Ink 48">
                  <a:extLst>
                    <a:ext uri="{FF2B5EF4-FFF2-40B4-BE49-F238E27FC236}">
                      <a16:creationId xmlns:a16="http://schemas.microsoft.com/office/drawing/2014/main" id="{B52228C7-5FEC-DB29-4D90-E6EED7DD9440}"/>
                    </a:ext>
                  </a:extLst>
                </p:cNvPr>
                <p:cNvPicPr/>
                <p:nvPr/>
              </p:nvPicPr>
              <p:blipFill>
                <a:blip r:embed="rId70"/>
                <a:stretch>
                  <a:fillRect/>
                </a:stretch>
              </p:blipFill>
              <p:spPr>
                <a:xfrm>
                  <a:off x="11414396" y="4211097"/>
                  <a:ext cx="90360" cy="244800"/>
                </a:xfrm>
                <a:prstGeom prst="rect">
                  <a:avLst/>
                </a:prstGeom>
              </p:spPr>
            </p:pic>
          </mc:Fallback>
        </mc:AlternateContent>
      </p:grpSp>
      <p:grpSp>
        <p:nvGrpSpPr>
          <p:cNvPr id="65" name="Group 64">
            <a:extLst>
              <a:ext uri="{FF2B5EF4-FFF2-40B4-BE49-F238E27FC236}">
                <a16:creationId xmlns:a16="http://schemas.microsoft.com/office/drawing/2014/main" id="{E854F702-6E5F-5E81-18E8-59983F165BE3}"/>
              </a:ext>
            </a:extLst>
          </p:cNvPr>
          <p:cNvGrpSpPr/>
          <p:nvPr/>
        </p:nvGrpSpPr>
        <p:grpSpPr>
          <a:xfrm>
            <a:off x="9828956" y="4718337"/>
            <a:ext cx="1090800" cy="600120"/>
            <a:chOff x="9828956" y="4718337"/>
            <a:chExt cx="1090800" cy="600120"/>
          </a:xfrm>
        </p:grpSpPr>
        <mc:AlternateContent xmlns:mc="http://schemas.openxmlformats.org/markup-compatibility/2006" xmlns:p14="http://schemas.microsoft.com/office/powerpoint/2010/main">
          <mc:Choice Requires="p14">
            <p:contentPart p14:bwMode="auto" r:id="rId71">
              <p14:nvContentPartPr>
                <p14:cNvPr id="52" name="Ink 51">
                  <a:extLst>
                    <a:ext uri="{FF2B5EF4-FFF2-40B4-BE49-F238E27FC236}">
                      <a16:creationId xmlns:a16="http://schemas.microsoft.com/office/drawing/2014/main" id="{97DB4CCD-E888-0B90-BA3A-9DCA5E452BDB}"/>
                    </a:ext>
                  </a:extLst>
                </p14:cNvPr>
                <p14:cNvContentPartPr/>
                <p14:nvPr/>
              </p14:nvContentPartPr>
              <p14:xfrm>
                <a:off x="9828956" y="5022177"/>
                <a:ext cx="84960" cy="360"/>
              </p14:xfrm>
            </p:contentPart>
          </mc:Choice>
          <mc:Fallback xmlns="">
            <p:pic>
              <p:nvPicPr>
                <p:cNvPr id="52" name="Ink 51">
                  <a:extLst>
                    <a:ext uri="{FF2B5EF4-FFF2-40B4-BE49-F238E27FC236}">
                      <a16:creationId xmlns:a16="http://schemas.microsoft.com/office/drawing/2014/main" id="{97DB4CCD-E888-0B90-BA3A-9DCA5E452BDB}"/>
                    </a:ext>
                  </a:extLst>
                </p:cNvPr>
                <p:cNvPicPr/>
                <p:nvPr/>
              </p:nvPicPr>
              <p:blipFill>
                <a:blip r:embed="rId72"/>
                <a:stretch>
                  <a:fillRect/>
                </a:stretch>
              </p:blipFill>
              <p:spPr>
                <a:xfrm>
                  <a:off x="9820316" y="5013177"/>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Ink 52">
                  <a:extLst>
                    <a:ext uri="{FF2B5EF4-FFF2-40B4-BE49-F238E27FC236}">
                      <a16:creationId xmlns:a16="http://schemas.microsoft.com/office/drawing/2014/main" id="{05EFDC1A-3A6C-E84E-2D9F-B4B416500C5F}"/>
                    </a:ext>
                  </a:extLst>
                </p14:cNvPr>
                <p14:cNvContentPartPr/>
                <p14:nvPr/>
              </p14:nvContentPartPr>
              <p14:xfrm>
                <a:off x="9877556" y="5048457"/>
                <a:ext cx="71280" cy="23760"/>
              </p14:xfrm>
            </p:contentPart>
          </mc:Choice>
          <mc:Fallback xmlns="">
            <p:pic>
              <p:nvPicPr>
                <p:cNvPr id="53" name="Ink 52">
                  <a:extLst>
                    <a:ext uri="{FF2B5EF4-FFF2-40B4-BE49-F238E27FC236}">
                      <a16:creationId xmlns:a16="http://schemas.microsoft.com/office/drawing/2014/main" id="{05EFDC1A-3A6C-E84E-2D9F-B4B416500C5F}"/>
                    </a:ext>
                  </a:extLst>
                </p:cNvPr>
                <p:cNvPicPr/>
                <p:nvPr/>
              </p:nvPicPr>
              <p:blipFill>
                <a:blip r:embed="rId74"/>
                <a:stretch>
                  <a:fillRect/>
                </a:stretch>
              </p:blipFill>
              <p:spPr>
                <a:xfrm>
                  <a:off x="9868556" y="5039817"/>
                  <a:ext cx="889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Ink 53">
                  <a:extLst>
                    <a:ext uri="{FF2B5EF4-FFF2-40B4-BE49-F238E27FC236}">
                      <a16:creationId xmlns:a16="http://schemas.microsoft.com/office/drawing/2014/main" id="{3DC66050-CD1B-FF8A-A48A-F3677DA248C2}"/>
                    </a:ext>
                  </a:extLst>
                </p14:cNvPr>
                <p14:cNvContentPartPr/>
                <p14:nvPr/>
              </p14:nvContentPartPr>
              <p14:xfrm>
                <a:off x="10230356" y="4882137"/>
                <a:ext cx="30600" cy="231480"/>
              </p14:xfrm>
            </p:contentPart>
          </mc:Choice>
          <mc:Fallback xmlns="">
            <p:pic>
              <p:nvPicPr>
                <p:cNvPr id="54" name="Ink 53">
                  <a:extLst>
                    <a:ext uri="{FF2B5EF4-FFF2-40B4-BE49-F238E27FC236}">
                      <a16:creationId xmlns:a16="http://schemas.microsoft.com/office/drawing/2014/main" id="{3DC66050-CD1B-FF8A-A48A-F3677DA248C2}"/>
                    </a:ext>
                  </a:extLst>
                </p:cNvPr>
                <p:cNvPicPr/>
                <p:nvPr/>
              </p:nvPicPr>
              <p:blipFill>
                <a:blip r:embed="rId76"/>
                <a:stretch>
                  <a:fillRect/>
                </a:stretch>
              </p:blipFill>
              <p:spPr>
                <a:xfrm>
                  <a:off x="10221356" y="4873497"/>
                  <a:ext cx="482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Ink 54">
                  <a:extLst>
                    <a:ext uri="{FF2B5EF4-FFF2-40B4-BE49-F238E27FC236}">
                      <a16:creationId xmlns:a16="http://schemas.microsoft.com/office/drawing/2014/main" id="{FF760406-2A4F-2891-5B95-A98BC8AB30CC}"/>
                    </a:ext>
                  </a:extLst>
                </p14:cNvPr>
                <p14:cNvContentPartPr/>
                <p14:nvPr/>
              </p14:nvContentPartPr>
              <p14:xfrm>
                <a:off x="10332956" y="5018217"/>
                <a:ext cx="19440" cy="9720"/>
              </p14:xfrm>
            </p:contentPart>
          </mc:Choice>
          <mc:Fallback xmlns="">
            <p:pic>
              <p:nvPicPr>
                <p:cNvPr id="55" name="Ink 54">
                  <a:extLst>
                    <a:ext uri="{FF2B5EF4-FFF2-40B4-BE49-F238E27FC236}">
                      <a16:creationId xmlns:a16="http://schemas.microsoft.com/office/drawing/2014/main" id="{FF760406-2A4F-2891-5B95-A98BC8AB30CC}"/>
                    </a:ext>
                  </a:extLst>
                </p:cNvPr>
                <p:cNvPicPr/>
                <p:nvPr/>
              </p:nvPicPr>
              <p:blipFill>
                <a:blip r:embed="rId78"/>
                <a:stretch>
                  <a:fillRect/>
                </a:stretch>
              </p:blipFill>
              <p:spPr>
                <a:xfrm>
                  <a:off x="10324316" y="5009217"/>
                  <a:ext cx="37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Ink 55">
                  <a:extLst>
                    <a:ext uri="{FF2B5EF4-FFF2-40B4-BE49-F238E27FC236}">
                      <a16:creationId xmlns:a16="http://schemas.microsoft.com/office/drawing/2014/main" id="{F1F895BD-A531-35D7-053E-CE8C3DAA2F56}"/>
                    </a:ext>
                  </a:extLst>
                </p14:cNvPr>
                <p14:cNvContentPartPr/>
                <p14:nvPr/>
              </p14:nvContentPartPr>
              <p14:xfrm>
                <a:off x="10454636" y="4908417"/>
                <a:ext cx="70560" cy="186120"/>
              </p14:xfrm>
            </p:contentPart>
          </mc:Choice>
          <mc:Fallback xmlns="">
            <p:pic>
              <p:nvPicPr>
                <p:cNvPr id="56" name="Ink 55">
                  <a:extLst>
                    <a:ext uri="{FF2B5EF4-FFF2-40B4-BE49-F238E27FC236}">
                      <a16:creationId xmlns:a16="http://schemas.microsoft.com/office/drawing/2014/main" id="{F1F895BD-A531-35D7-053E-CE8C3DAA2F56}"/>
                    </a:ext>
                  </a:extLst>
                </p:cNvPr>
                <p:cNvPicPr/>
                <p:nvPr/>
              </p:nvPicPr>
              <p:blipFill>
                <a:blip r:embed="rId80"/>
                <a:stretch>
                  <a:fillRect/>
                </a:stretch>
              </p:blipFill>
              <p:spPr>
                <a:xfrm>
                  <a:off x="10445996" y="4899417"/>
                  <a:ext cx="88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Ink 58">
                  <a:extLst>
                    <a:ext uri="{FF2B5EF4-FFF2-40B4-BE49-F238E27FC236}">
                      <a16:creationId xmlns:a16="http://schemas.microsoft.com/office/drawing/2014/main" id="{0C433A4D-AEDF-7364-0292-52E111FCCA50}"/>
                    </a:ext>
                  </a:extLst>
                </p14:cNvPr>
                <p14:cNvContentPartPr/>
                <p14:nvPr/>
              </p14:nvContentPartPr>
              <p14:xfrm>
                <a:off x="10602236" y="4934697"/>
                <a:ext cx="67680" cy="217800"/>
              </p14:xfrm>
            </p:contentPart>
          </mc:Choice>
          <mc:Fallback xmlns="">
            <p:pic>
              <p:nvPicPr>
                <p:cNvPr id="59" name="Ink 58">
                  <a:extLst>
                    <a:ext uri="{FF2B5EF4-FFF2-40B4-BE49-F238E27FC236}">
                      <a16:creationId xmlns:a16="http://schemas.microsoft.com/office/drawing/2014/main" id="{0C433A4D-AEDF-7364-0292-52E111FCCA50}"/>
                    </a:ext>
                  </a:extLst>
                </p:cNvPr>
                <p:cNvPicPr/>
                <p:nvPr/>
              </p:nvPicPr>
              <p:blipFill>
                <a:blip r:embed="rId82"/>
                <a:stretch>
                  <a:fillRect/>
                </a:stretch>
              </p:blipFill>
              <p:spPr>
                <a:xfrm>
                  <a:off x="10593596" y="4926057"/>
                  <a:ext cx="85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Ink 59">
                  <a:extLst>
                    <a:ext uri="{FF2B5EF4-FFF2-40B4-BE49-F238E27FC236}">
                      <a16:creationId xmlns:a16="http://schemas.microsoft.com/office/drawing/2014/main" id="{FF45D978-9DB4-0AA7-E9B2-8615F63CA0CC}"/>
                    </a:ext>
                  </a:extLst>
                </p14:cNvPr>
                <p14:cNvContentPartPr/>
                <p14:nvPr/>
              </p14:nvContentPartPr>
              <p14:xfrm>
                <a:off x="10784396" y="5110737"/>
                <a:ext cx="1080" cy="360"/>
              </p14:xfrm>
            </p:contentPart>
          </mc:Choice>
          <mc:Fallback xmlns="">
            <p:pic>
              <p:nvPicPr>
                <p:cNvPr id="60" name="Ink 59">
                  <a:extLst>
                    <a:ext uri="{FF2B5EF4-FFF2-40B4-BE49-F238E27FC236}">
                      <a16:creationId xmlns:a16="http://schemas.microsoft.com/office/drawing/2014/main" id="{FF45D978-9DB4-0AA7-E9B2-8615F63CA0CC}"/>
                    </a:ext>
                  </a:extLst>
                </p:cNvPr>
                <p:cNvPicPr/>
                <p:nvPr/>
              </p:nvPicPr>
              <p:blipFill>
                <a:blip r:embed="rId24"/>
                <a:stretch>
                  <a:fillRect/>
                </a:stretch>
              </p:blipFill>
              <p:spPr>
                <a:xfrm>
                  <a:off x="10775756" y="5101737"/>
                  <a:ext cx="18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4A98C10A-00AD-8694-925F-77228D37A48A}"/>
                    </a:ext>
                  </a:extLst>
                </p14:cNvPr>
                <p14:cNvContentPartPr/>
                <p14:nvPr/>
              </p14:nvContentPartPr>
              <p14:xfrm>
                <a:off x="10033436" y="4751817"/>
                <a:ext cx="43920" cy="538200"/>
              </p14:xfrm>
            </p:contentPart>
          </mc:Choice>
          <mc:Fallback xmlns="">
            <p:pic>
              <p:nvPicPr>
                <p:cNvPr id="62" name="Ink 61">
                  <a:extLst>
                    <a:ext uri="{FF2B5EF4-FFF2-40B4-BE49-F238E27FC236}">
                      <a16:creationId xmlns:a16="http://schemas.microsoft.com/office/drawing/2014/main" id="{4A98C10A-00AD-8694-925F-77228D37A48A}"/>
                    </a:ext>
                  </a:extLst>
                </p:cNvPr>
                <p:cNvPicPr/>
                <p:nvPr/>
              </p:nvPicPr>
              <p:blipFill>
                <a:blip r:embed="rId85"/>
                <a:stretch>
                  <a:fillRect/>
                </a:stretch>
              </p:blipFill>
              <p:spPr>
                <a:xfrm>
                  <a:off x="10024796" y="4743177"/>
                  <a:ext cx="6156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4407B2BC-4E0A-0308-2179-A177A3AA5D86}"/>
                    </a:ext>
                  </a:extLst>
                </p14:cNvPr>
                <p14:cNvContentPartPr/>
                <p14:nvPr/>
              </p14:nvContentPartPr>
              <p14:xfrm>
                <a:off x="9952796" y="4718337"/>
                <a:ext cx="966960" cy="600120"/>
              </p14:xfrm>
            </p:contentPart>
          </mc:Choice>
          <mc:Fallback xmlns="">
            <p:pic>
              <p:nvPicPr>
                <p:cNvPr id="63" name="Ink 62">
                  <a:extLst>
                    <a:ext uri="{FF2B5EF4-FFF2-40B4-BE49-F238E27FC236}">
                      <a16:creationId xmlns:a16="http://schemas.microsoft.com/office/drawing/2014/main" id="{4407B2BC-4E0A-0308-2179-A177A3AA5D86}"/>
                    </a:ext>
                  </a:extLst>
                </p:cNvPr>
                <p:cNvPicPr/>
                <p:nvPr/>
              </p:nvPicPr>
              <p:blipFill>
                <a:blip r:embed="rId87"/>
                <a:stretch>
                  <a:fillRect/>
                </a:stretch>
              </p:blipFill>
              <p:spPr>
                <a:xfrm>
                  <a:off x="9944156" y="4709337"/>
                  <a:ext cx="98460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3082520E-60B9-BA0F-8C51-1B15F7B830B9}"/>
                    </a:ext>
                  </a:extLst>
                </p14:cNvPr>
                <p14:cNvContentPartPr/>
                <p14:nvPr/>
              </p14:nvContentPartPr>
              <p14:xfrm>
                <a:off x="10065476" y="4726257"/>
                <a:ext cx="72000" cy="60120"/>
              </p14:xfrm>
            </p:contentPart>
          </mc:Choice>
          <mc:Fallback xmlns="">
            <p:pic>
              <p:nvPicPr>
                <p:cNvPr id="64" name="Ink 63">
                  <a:extLst>
                    <a:ext uri="{FF2B5EF4-FFF2-40B4-BE49-F238E27FC236}">
                      <a16:creationId xmlns:a16="http://schemas.microsoft.com/office/drawing/2014/main" id="{3082520E-60B9-BA0F-8C51-1B15F7B830B9}"/>
                    </a:ext>
                  </a:extLst>
                </p:cNvPr>
                <p:cNvPicPr/>
                <p:nvPr/>
              </p:nvPicPr>
              <p:blipFill>
                <a:blip r:embed="rId89"/>
                <a:stretch>
                  <a:fillRect/>
                </a:stretch>
              </p:blipFill>
              <p:spPr>
                <a:xfrm>
                  <a:off x="10056836" y="4717617"/>
                  <a:ext cx="89640" cy="77760"/>
                </a:xfrm>
                <a:prstGeom prst="rect">
                  <a:avLst/>
                </a:prstGeom>
              </p:spPr>
            </p:pic>
          </mc:Fallback>
        </mc:AlternateContent>
      </p:grpSp>
    </p:spTree>
    <p:extLst>
      <p:ext uri="{BB962C8B-B14F-4D97-AF65-F5344CB8AC3E}">
        <p14:creationId xmlns:p14="http://schemas.microsoft.com/office/powerpoint/2010/main" val="1201745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304B79E-2060-5E27-72D6-D70683A51A66}"/>
              </a:ext>
            </a:extLst>
          </p:cNvPr>
          <p:cNvPicPr>
            <a:picLocks noChangeAspect="1"/>
          </p:cNvPicPr>
          <p:nvPr/>
        </p:nvPicPr>
        <p:blipFill>
          <a:blip r:embed="rId2"/>
          <a:stretch>
            <a:fillRect/>
          </a:stretch>
        </p:blipFill>
        <p:spPr>
          <a:xfrm>
            <a:off x="394102" y="1990901"/>
            <a:ext cx="6411618" cy="3698791"/>
          </a:xfrm>
          <a:prstGeom prst="rect">
            <a:avLst/>
          </a:prstGeom>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3443FBE9-D74F-0C3E-7675-240F999E0D6E}"/>
                  </a:ext>
                </a:extLst>
              </p14:cNvPr>
              <p14:cNvContentPartPr/>
              <p14:nvPr/>
            </p14:nvContentPartPr>
            <p14:xfrm>
              <a:off x="7074236" y="4119297"/>
              <a:ext cx="100440" cy="14400"/>
            </p14:xfrm>
          </p:contentPart>
        </mc:Choice>
        <mc:Fallback xmlns="">
          <p:pic>
            <p:nvPicPr>
              <p:cNvPr id="11" name="Ink 10">
                <a:extLst>
                  <a:ext uri="{FF2B5EF4-FFF2-40B4-BE49-F238E27FC236}">
                    <a16:creationId xmlns:a16="http://schemas.microsoft.com/office/drawing/2014/main" id="{3443FBE9-D74F-0C3E-7675-240F999E0D6E}"/>
                  </a:ext>
                </a:extLst>
              </p:cNvPr>
              <p:cNvPicPr/>
              <p:nvPr/>
            </p:nvPicPr>
            <p:blipFill>
              <a:blip r:embed="rId4"/>
              <a:stretch>
                <a:fillRect/>
              </a:stretch>
            </p:blipFill>
            <p:spPr>
              <a:xfrm>
                <a:off x="7065236" y="4110297"/>
                <a:ext cx="118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8ECC35A4-1C84-392C-CA91-5E934E2D9DE5}"/>
                  </a:ext>
                </a:extLst>
              </p14:cNvPr>
              <p14:cNvContentPartPr/>
              <p14:nvPr/>
            </p14:nvContentPartPr>
            <p14:xfrm>
              <a:off x="7087196" y="4192017"/>
              <a:ext cx="91800" cy="12960"/>
            </p14:xfrm>
          </p:contentPart>
        </mc:Choice>
        <mc:Fallback xmlns="">
          <p:pic>
            <p:nvPicPr>
              <p:cNvPr id="12" name="Ink 11">
                <a:extLst>
                  <a:ext uri="{FF2B5EF4-FFF2-40B4-BE49-F238E27FC236}">
                    <a16:creationId xmlns:a16="http://schemas.microsoft.com/office/drawing/2014/main" id="{8ECC35A4-1C84-392C-CA91-5E934E2D9DE5}"/>
                  </a:ext>
                </a:extLst>
              </p:cNvPr>
              <p:cNvPicPr/>
              <p:nvPr/>
            </p:nvPicPr>
            <p:blipFill>
              <a:blip r:embed="rId6"/>
              <a:stretch>
                <a:fillRect/>
              </a:stretch>
            </p:blipFill>
            <p:spPr>
              <a:xfrm>
                <a:off x="7078196" y="4183377"/>
                <a:ext cx="109440" cy="30600"/>
              </a:xfrm>
              <a:prstGeom prst="rect">
                <a:avLst/>
              </a:prstGeom>
            </p:spPr>
          </p:pic>
        </mc:Fallback>
      </mc:AlternateContent>
      <p:grpSp>
        <p:nvGrpSpPr>
          <p:cNvPr id="75" name="Group 74">
            <a:extLst>
              <a:ext uri="{FF2B5EF4-FFF2-40B4-BE49-F238E27FC236}">
                <a16:creationId xmlns:a16="http://schemas.microsoft.com/office/drawing/2014/main" id="{54A12B0D-6999-3FF5-E4CA-26AE2E0BC282}"/>
              </a:ext>
            </a:extLst>
          </p:cNvPr>
          <p:cNvGrpSpPr/>
          <p:nvPr/>
        </p:nvGrpSpPr>
        <p:grpSpPr>
          <a:xfrm>
            <a:off x="7542956" y="3939297"/>
            <a:ext cx="1819440" cy="354960"/>
            <a:chOff x="7542956" y="3939297"/>
            <a:chExt cx="1819440" cy="3549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96582188-702D-3CC4-7B99-EF4E815BBEB8}"/>
                    </a:ext>
                  </a:extLst>
                </p14:cNvPr>
                <p14:cNvContentPartPr/>
                <p14:nvPr/>
              </p14:nvContentPartPr>
              <p14:xfrm>
                <a:off x="7630796" y="4067097"/>
                <a:ext cx="108360" cy="136440"/>
              </p14:xfrm>
            </p:contentPart>
          </mc:Choice>
          <mc:Fallback xmlns="">
            <p:pic>
              <p:nvPicPr>
                <p:cNvPr id="20" name="Ink 19">
                  <a:extLst>
                    <a:ext uri="{FF2B5EF4-FFF2-40B4-BE49-F238E27FC236}">
                      <a16:creationId xmlns:a16="http://schemas.microsoft.com/office/drawing/2014/main" id="{96582188-702D-3CC4-7B99-EF4E815BBEB8}"/>
                    </a:ext>
                  </a:extLst>
                </p:cNvPr>
                <p:cNvPicPr/>
                <p:nvPr/>
              </p:nvPicPr>
              <p:blipFill>
                <a:blip r:embed="rId8"/>
                <a:stretch>
                  <a:fillRect/>
                </a:stretch>
              </p:blipFill>
              <p:spPr>
                <a:xfrm>
                  <a:off x="7622156" y="4058457"/>
                  <a:ext cx="126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BD331F36-9A20-264D-BD30-B89838A42C6D}"/>
                    </a:ext>
                  </a:extLst>
                </p14:cNvPr>
                <p14:cNvContentPartPr/>
                <p14:nvPr/>
              </p14:nvContentPartPr>
              <p14:xfrm>
                <a:off x="7857956" y="4140897"/>
                <a:ext cx="2880" cy="18720"/>
              </p14:xfrm>
            </p:contentPart>
          </mc:Choice>
          <mc:Fallback xmlns="">
            <p:pic>
              <p:nvPicPr>
                <p:cNvPr id="57" name="Ink 56">
                  <a:extLst>
                    <a:ext uri="{FF2B5EF4-FFF2-40B4-BE49-F238E27FC236}">
                      <a16:creationId xmlns:a16="http://schemas.microsoft.com/office/drawing/2014/main" id="{BD331F36-9A20-264D-BD30-B89838A42C6D}"/>
                    </a:ext>
                  </a:extLst>
                </p:cNvPr>
                <p:cNvPicPr/>
                <p:nvPr/>
              </p:nvPicPr>
              <p:blipFill>
                <a:blip r:embed="rId10"/>
                <a:stretch>
                  <a:fillRect/>
                </a:stretch>
              </p:blipFill>
              <p:spPr>
                <a:xfrm>
                  <a:off x="7848956" y="4132257"/>
                  <a:ext cx="205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2" name="Ink 61">
                  <a:extLst>
                    <a:ext uri="{FF2B5EF4-FFF2-40B4-BE49-F238E27FC236}">
                      <a16:creationId xmlns:a16="http://schemas.microsoft.com/office/drawing/2014/main" id="{F4EB2DAD-68C4-1A89-0552-83C22F8C112B}"/>
                    </a:ext>
                  </a:extLst>
                </p14:cNvPr>
                <p14:cNvContentPartPr/>
                <p14:nvPr/>
              </p14:nvContentPartPr>
              <p14:xfrm>
                <a:off x="7963076" y="4064217"/>
                <a:ext cx="111600" cy="174240"/>
              </p14:xfrm>
            </p:contentPart>
          </mc:Choice>
          <mc:Fallback xmlns="">
            <p:pic>
              <p:nvPicPr>
                <p:cNvPr id="62" name="Ink 61">
                  <a:extLst>
                    <a:ext uri="{FF2B5EF4-FFF2-40B4-BE49-F238E27FC236}">
                      <a16:creationId xmlns:a16="http://schemas.microsoft.com/office/drawing/2014/main" id="{F4EB2DAD-68C4-1A89-0552-83C22F8C112B}"/>
                    </a:ext>
                  </a:extLst>
                </p:cNvPr>
                <p:cNvPicPr/>
                <p:nvPr/>
              </p:nvPicPr>
              <p:blipFill>
                <a:blip r:embed="rId12"/>
                <a:stretch>
                  <a:fillRect/>
                </a:stretch>
              </p:blipFill>
              <p:spPr>
                <a:xfrm>
                  <a:off x="7954436" y="4055577"/>
                  <a:ext cx="1292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3" name="Ink 62">
                  <a:extLst>
                    <a:ext uri="{FF2B5EF4-FFF2-40B4-BE49-F238E27FC236}">
                      <a16:creationId xmlns:a16="http://schemas.microsoft.com/office/drawing/2014/main" id="{6F03FB9B-AC53-FCAF-40C9-13B5018B1B63}"/>
                    </a:ext>
                  </a:extLst>
                </p14:cNvPr>
                <p14:cNvContentPartPr/>
                <p14:nvPr/>
              </p14:nvContentPartPr>
              <p14:xfrm>
                <a:off x="8135876" y="4036857"/>
                <a:ext cx="92880" cy="257400"/>
              </p14:xfrm>
            </p:contentPart>
          </mc:Choice>
          <mc:Fallback xmlns="">
            <p:pic>
              <p:nvPicPr>
                <p:cNvPr id="63" name="Ink 62">
                  <a:extLst>
                    <a:ext uri="{FF2B5EF4-FFF2-40B4-BE49-F238E27FC236}">
                      <a16:creationId xmlns:a16="http://schemas.microsoft.com/office/drawing/2014/main" id="{6F03FB9B-AC53-FCAF-40C9-13B5018B1B63}"/>
                    </a:ext>
                  </a:extLst>
                </p:cNvPr>
                <p:cNvPicPr/>
                <p:nvPr/>
              </p:nvPicPr>
              <p:blipFill>
                <a:blip r:embed="rId14"/>
                <a:stretch>
                  <a:fillRect/>
                </a:stretch>
              </p:blipFill>
              <p:spPr>
                <a:xfrm>
                  <a:off x="8126876" y="4028217"/>
                  <a:ext cx="110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4" name="Ink 63">
                  <a:extLst>
                    <a:ext uri="{FF2B5EF4-FFF2-40B4-BE49-F238E27FC236}">
                      <a16:creationId xmlns:a16="http://schemas.microsoft.com/office/drawing/2014/main" id="{13ED6277-083B-0C5D-3DBC-E19EC297B761}"/>
                    </a:ext>
                  </a:extLst>
                </p14:cNvPr>
                <p14:cNvContentPartPr/>
                <p14:nvPr/>
              </p14:nvContentPartPr>
              <p14:xfrm>
                <a:off x="7542956" y="3981057"/>
                <a:ext cx="137160" cy="286920"/>
              </p14:xfrm>
            </p:contentPart>
          </mc:Choice>
          <mc:Fallback xmlns="">
            <p:pic>
              <p:nvPicPr>
                <p:cNvPr id="64" name="Ink 63">
                  <a:extLst>
                    <a:ext uri="{FF2B5EF4-FFF2-40B4-BE49-F238E27FC236}">
                      <a16:creationId xmlns:a16="http://schemas.microsoft.com/office/drawing/2014/main" id="{13ED6277-083B-0C5D-3DBC-E19EC297B761}"/>
                    </a:ext>
                  </a:extLst>
                </p:cNvPr>
                <p:cNvPicPr/>
                <p:nvPr/>
              </p:nvPicPr>
              <p:blipFill>
                <a:blip r:embed="rId16"/>
                <a:stretch>
                  <a:fillRect/>
                </a:stretch>
              </p:blipFill>
              <p:spPr>
                <a:xfrm>
                  <a:off x="7534316" y="3972057"/>
                  <a:ext cx="154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6" name="Ink 65">
                  <a:extLst>
                    <a:ext uri="{FF2B5EF4-FFF2-40B4-BE49-F238E27FC236}">
                      <a16:creationId xmlns:a16="http://schemas.microsoft.com/office/drawing/2014/main" id="{59435F07-2CCC-6399-366F-D61277708D97}"/>
                    </a:ext>
                  </a:extLst>
                </p14:cNvPr>
                <p14:cNvContentPartPr/>
                <p14:nvPr/>
              </p14:nvContentPartPr>
              <p14:xfrm>
                <a:off x="8242076" y="3939297"/>
                <a:ext cx="106560" cy="94320"/>
              </p14:xfrm>
            </p:contentPart>
          </mc:Choice>
          <mc:Fallback xmlns="">
            <p:pic>
              <p:nvPicPr>
                <p:cNvPr id="66" name="Ink 65">
                  <a:extLst>
                    <a:ext uri="{FF2B5EF4-FFF2-40B4-BE49-F238E27FC236}">
                      <a16:creationId xmlns:a16="http://schemas.microsoft.com/office/drawing/2014/main" id="{59435F07-2CCC-6399-366F-D61277708D97}"/>
                    </a:ext>
                  </a:extLst>
                </p:cNvPr>
                <p:cNvPicPr/>
                <p:nvPr/>
              </p:nvPicPr>
              <p:blipFill>
                <a:blip r:embed="rId18"/>
                <a:stretch>
                  <a:fillRect/>
                </a:stretch>
              </p:blipFill>
              <p:spPr>
                <a:xfrm>
                  <a:off x="8233076" y="3930297"/>
                  <a:ext cx="12420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7" name="Ink 66">
                  <a:extLst>
                    <a:ext uri="{FF2B5EF4-FFF2-40B4-BE49-F238E27FC236}">
                      <a16:creationId xmlns:a16="http://schemas.microsoft.com/office/drawing/2014/main" id="{1FB00AF3-01A2-96C0-5D8F-13BDB3F0D6DD}"/>
                    </a:ext>
                  </a:extLst>
                </p14:cNvPr>
                <p14:cNvContentPartPr/>
                <p14:nvPr/>
              </p14:nvContentPartPr>
              <p14:xfrm>
                <a:off x="8444756" y="4145577"/>
                <a:ext cx="147960" cy="19080"/>
              </p14:xfrm>
            </p:contentPart>
          </mc:Choice>
          <mc:Fallback xmlns="">
            <p:pic>
              <p:nvPicPr>
                <p:cNvPr id="67" name="Ink 66">
                  <a:extLst>
                    <a:ext uri="{FF2B5EF4-FFF2-40B4-BE49-F238E27FC236}">
                      <a16:creationId xmlns:a16="http://schemas.microsoft.com/office/drawing/2014/main" id="{1FB00AF3-01A2-96C0-5D8F-13BDB3F0D6DD}"/>
                    </a:ext>
                  </a:extLst>
                </p:cNvPr>
                <p:cNvPicPr/>
                <p:nvPr/>
              </p:nvPicPr>
              <p:blipFill>
                <a:blip r:embed="rId20"/>
                <a:stretch>
                  <a:fillRect/>
                </a:stretch>
              </p:blipFill>
              <p:spPr>
                <a:xfrm>
                  <a:off x="8435756" y="4136937"/>
                  <a:ext cx="165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8" name="Ink 67">
                  <a:extLst>
                    <a:ext uri="{FF2B5EF4-FFF2-40B4-BE49-F238E27FC236}">
                      <a16:creationId xmlns:a16="http://schemas.microsoft.com/office/drawing/2014/main" id="{FA63DF7E-7040-775C-86EA-2A8367B15A4B}"/>
                    </a:ext>
                  </a:extLst>
                </p14:cNvPr>
                <p14:cNvContentPartPr/>
                <p14:nvPr/>
              </p14:nvContentPartPr>
              <p14:xfrm>
                <a:off x="8528276" y="4093737"/>
                <a:ext cx="10800" cy="142920"/>
              </p14:xfrm>
            </p:contentPart>
          </mc:Choice>
          <mc:Fallback xmlns="">
            <p:pic>
              <p:nvPicPr>
                <p:cNvPr id="68" name="Ink 67">
                  <a:extLst>
                    <a:ext uri="{FF2B5EF4-FFF2-40B4-BE49-F238E27FC236}">
                      <a16:creationId xmlns:a16="http://schemas.microsoft.com/office/drawing/2014/main" id="{FA63DF7E-7040-775C-86EA-2A8367B15A4B}"/>
                    </a:ext>
                  </a:extLst>
                </p:cNvPr>
                <p:cNvPicPr/>
                <p:nvPr/>
              </p:nvPicPr>
              <p:blipFill>
                <a:blip r:embed="rId22"/>
                <a:stretch>
                  <a:fillRect/>
                </a:stretch>
              </p:blipFill>
              <p:spPr>
                <a:xfrm>
                  <a:off x="8519636" y="4084737"/>
                  <a:ext cx="284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 name="Ink 68">
                  <a:extLst>
                    <a:ext uri="{FF2B5EF4-FFF2-40B4-BE49-F238E27FC236}">
                      <a16:creationId xmlns:a16="http://schemas.microsoft.com/office/drawing/2014/main" id="{9AEACF29-6E44-09AE-8C92-02BCC3281974}"/>
                    </a:ext>
                  </a:extLst>
                </p14:cNvPr>
                <p14:cNvContentPartPr/>
                <p14:nvPr/>
              </p14:nvContentPartPr>
              <p14:xfrm>
                <a:off x="8722316" y="4125417"/>
                <a:ext cx="95760" cy="98280"/>
              </p14:xfrm>
            </p:contentPart>
          </mc:Choice>
          <mc:Fallback xmlns="">
            <p:pic>
              <p:nvPicPr>
                <p:cNvPr id="69" name="Ink 68">
                  <a:extLst>
                    <a:ext uri="{FF2B5EF4-FFF2-40B4-BE49-F238E27FC236}">
                      <a16:creationId xmlns:a16="http://schemas.microsoft.com/office/drawing/2014/main" id="{9AEACF29-6E44-09AE-8C92-02BCC3281974}"/>
                    </a:ext>
                  </a:extLst>
                </p:cNvPr>
                <p:cNvPicPr/>
                <p:nvPr/>
              </p:nvPicPr>
              <p:blipFill>
                <a:blip r:embed="rId24"/>
                <a:stretch>
                  <a:fillRect/>
                </a:stretch>
              </p:blipFill>
              <p:spPr>
                <a:xfrm>
                  <a:off x="8713676" y="4116417"/>
                  <a:ext cx="1134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0" name="Ink 69">
                  <a:extLst>
                    <a:ext uri="{FF2B5EF4-FFF2-40B4-BE49-F238E27FC236}">
                      <a16:creationId xmlns:a16="http://schemas.microsoft.com/office/drawing/2014/main" id="{53A59E18-36F6-A8CC-85C7-9443D438AB14}"/>
                    </a:ext>
                  </a:extLst>
                </p14:cNvPr>
                <p14:cNvContentPartPr/>
                <p14:nvPr/>
              </p14:nvContentPartPr>
              <p14:xfrm>
                <a:off x="8875316" y="4185897"/>
                <a:ext cx="12600" cy="9720"/>
              </p14:xfrm>
            </p:contentPart>
          </mc:Choice>
          <mc:Fallback xmlns="">
            <p:pic>
              <p:nvPicPr>
                <p:cNvPr id="70" name="Ink 69">
                  <a:extLst>
                    <a:ext uri="{FF2B5EF4-FFF2-40B4-BE49-F238E27FC236}">
                      <a16:creationId xmlns:a16="http://schemas.microsoft.com/office/drawing/2014/main" id="{53A59E18-36F6-A8CC-85C7-9443D438AB14}"/>
                    </a:ext>
                  </a:extLst>
                </p:cNvPr>
                <p:cNvPicPr/>
                <p:nvPr/>
              </p:nvPicPr>
              <p:blipFill>
                <a:blip r:embed="rId26"/>
                <a:stretch>
                  <a:fillRect/>
                </a:stretch>
              </p:blipFill>
              <p:spPr>
                <a:xfrm>
                  <a:off x="8866676" y="4177257"/>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1" name="Ink 70">
                  <a:extLst>
                    <a:ext uri="{FF2B5EF4-FFF2-40B4-BE49-F238E27FC236}">
                      <a16:creationId xmlns:a16="http://schemas.microsoft.com/office/drawing/2014/main" id="{A54B41DB-5674-231C-F9AE-09904DCBFFFF}"/>
                    </a:ext>
                  </a:extLst>
                </p14:cNvPr>
                <p14:cNvContentPartPr/>
                <p14:nvPr/>
              </p14:nvContentPartPr>
              <p14:xfrm>
                <a:off x="8972876" y="4116777"/>
                <a:ext cx="10800" cy="121320"/>
              </p14:xfrm>
            </p:contentPart>
          </mc:Choice>
          <mc:Fallback xmlns="">
            <p:pic>
              <p:nvPicPr>
                <p:cNvPr id="71" name="Ink 70">
                  <a:extLst>
                    <a:ext uri="{FF2B5EF4-FFF2-40B4-BE49-F238E27FC236}">
                      <a16:creationId xmlns:a16="http://schemas.microsoft.com/office/drawing/2014/main" id="{A54B41DB-5674-231C-F9AE-09904DCBFFFF}"/>
                    </a:ext>
                  </a:extLst>
                </p:cNvPr>
                <p:cNvPicPr/>
                <p:nvPr/>
              </p:nvPicPr>
              <p:blipFill>
                <a:blip r:embed="rId28"/>
                <a:stretch>
                  <a:fillRect/>
                </a:stretch>
              </p:blipFill>
              <p:spPr>
                <a:xfrm>
                  <a:off x="8964236" y="4108137"/>
                  <a:ext cx="28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2" name="Ink 71">
                  <a:extLst>
                    <a:ext uri="{FF2B5EF4-FFF2-40B4-BE49-F238E27FC236}">
                      <a16:creationId xmlns:a16="http://schemas.microsoft.com/office/drawing/2014/main" id="{D8E82F65-AB23-F6C7-89B6-B30C30D919BE}"/>
                    </a:ext>
                  </a:extLst>
                </p14:cNvPr>
                <p14:cNvContentPartPr/>
                <p14:nvPr/>
              </p14:nvContentPartPr>
              <p14:xfrm>
                <a:off x="9056756" y="4028937"/>
                <a:ext cx="98640" cy="217080"/>
              </p14:xfrm>
            </p:contentPart>
          </mc:Choice>
          <mc:Fallback xmlns="">
            <p:pic>
              <p:nvPicPr>
                <p:cNvPr id="72" name="Ink 71">
                  <a:extLst>
                    <a:ext uri="{FF2B5EF4-FFF2-40B4-BE49-F238E27FC236}">
                      <a16:creationId xmlns:a16="http://schemas.microsoft.com/office/drawing/2014/main" id="{D8E82F65-AB23-F6C7-89B6-B30C30D919BE}"/>
                    </a:ext>
                  </a:extLst>
                </p:cNvPr>
                <p:cNvPicPr/>
                <p:nvPr/>
              </p:nvPicPr>
              <p:blipFill>
                <a:blip r:embed="rId30"/>
                <a:stretch>
                  <a:fillRect/>
                </a:stretch>
              </p:blipFill>
              <p:spPr>
                <a:xfrm>
                  <a:off x="9047756" y="4019937"/>
                  <a:ext cx="1162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3" name="Ink 72">
                  <a:extLst>
                    <a:ext uri="{FF2B5EF4-FFF2-40B4-BE49-F238E27FC236}">
                      <a16:creationId xmlns:a16="http://schemas.microsoft.com/office/drawing/2014/main" id="{A5D1C7B2-FBE3-4A6D-BB42-86D7EE3EEDD7}"/>
                    </a:ext>
                  </a:extLst>
                </p14:cNvPr>
                <p14:cNvContentPartPr/>
                <p14:nvPr/>
              </p14:nvContentPartPr>
              <p14:xfrm>
                <a:off x="8684516" y="4030017"/>
                <a:ext cx="132480" cy="250200"/>
              </p14:xfrm>
            </p:contentPart>
          </mc:Choice>
          <mc:Fallback xmlns="">
            <p:pic>
              <p:nvPicPr>
                <p:cNvPr id="73" name="Ink 72">
                  <a:extLst>
                    <a:ext uri="{FF2B5EF4-FFF2-40B4-BE49-F238E27FC236}">
                      <a16:creationId xmlns:a16="http://schemas.microsoft.com/office/drawing/2014/main" id="{A5D1C7B2-FBE3-4A6D-BB42-86D7EE3EEDD7}"/>
                    </a:ext>
                  </a:extLst>
                </p:cNvPr>
                <p:cNvPicPr/>
                <p:nvPr/>
              </p:nvPicPr>
              <p:blipFill>
                <a:blip r:embed="rId32"/>
                <a:stretch>
                  <a:fillRect/>
                </a:stretch>
              </p:blipFill>
              <p:spPr>
                <a:xfrm>
                  <a:off x="8675516" y="4021017"/>
                  <a:ext cx="150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 name="Ink 73">
                  <a:extLst>
                    <a:ext uri="{FF2B5EF4-FFF2-40B4-BE49-F238E27FC236}">
                      <a16:creationId xmlns:a16="http://schemas.microsoft.com/office/drawing/2014/main" id="{2EB5F09D-2476-1E0F-B6AF-C598CE9BEB18}"/>
                    </a:ext>
                  </a:extLst>
                </p14:cNvPr>
                <p14:cNvContentPartPr/>
                <p14:nvPr/>
              </p14:nvContentPartPr>
              <p14:xfrm>
                <a:off x="9229196" y="4046577"/>
                <a:ext cx="133200" cy="91080"/>
              </p14:xfrm>
            </p:contentPart>
          </mc:Choice>
          <mc:Fallback xmlns="">
            <p:pic>
              <p:nvPicPr>
                <p:cNvPr id="74" name="Ink 73">
                  <a:extLst>
                    <a:ext uri="{FF2B5EF4-FFF2-40B4-BE49-F238E27FC236}">
                      <a16:creationId xmlns:a16="http://schemas.microsoft.com/office/drawing/2014/main" id="{2EB5F09D-2476-1E0F-B6AF-C598CE9BEB18}"/>
                    </a:ext>
                  </a:extLst>
                </p:cNvPr>
                <p:cNvPicPr/>
                <p:nvPr/>
              </p:nvPicPr>
              <p:blipFill>
                <a:blip r:embed="rId34"/>
                <a:stretch>
                  <a:fillRect/>
                </a:stretch>
              </p:blipFill>
              <p:spPr>
                <a:xfrm>
                  <a:off x="9220556" y="4037577"/>
                  <a:ext cx="150840" cy="108720"/>
                </a:xfrm>
                <a:prstGeom prst="rect">
                  <a:avLst/>
                </a:prstGeom>
              </p:spPr>
            </p:pic>
          </mc:Fallback>
        </mc:AlternateContent>
      </p:grpSp>
      <p:grpSp>
        <p:nvGrpSpPr>
          <p:cNvPr id="80" name="Group 79">
            <a:extLst>
              <a:ext uri="{FF2B5EF4-FFF2-40B4-BE49-F238E27FC236}">
                <a16:creationId xmlns:a16="http://schemas.microsoft.com/office/drawing/2014/main" id="{E5D891E1-A330-B917-4B03-B9CC5BD001A9}"/>
              </a:ext>
            </a:extLst>
          </p:cNvPr>
          <p:cNvGrpSpPr/>
          <p:nvPr/>
        </p:nvGrpSpPr>
        <p:grpSpPr>
          <a:xfrm>
            <a:off x="1442756" y="4298217"/>
            <a:ext cx="709200" cy="138960"/>
            <a:chOff x="1442756" y="4298217"/>
            <a:chExt cx="709200" cy="138960"/>
          </a:xfrm>
        </p:grpSpPr>
        <mc:AlternateContent xmlns:mc="http://schemas.openxmlformats.org/markup-compatibility/2006" xmlns:p14="http://schemas.microsoft.com/office/powerpoint/2010/main">
          <mc:Choice Requires="p14">
            <p:contentPart p14:bwMode="auto" r:id="rId35">
              <p14:nvContentPartPr>
                <p14:cNvPr id="76" name="Ink 75">
                  <a:extLst>
                    <a:ext uri="{FF2B5EF4-FFF2-40B4-BE49-F238E27FC236}">
                      <a16:creationId xmlns:a16="http://schemas.microsoft.com/office/drawing/2014/main" id="{189578FD-4417-2209-68C8-DC94C93D21FD}"/>
                    </a:ext>
                  </a:extLst>
                </p14:cNvPr>
                <p14:cNvContentPartPr/>
                <p14:nvPr/>
              </p14:nvContentPartPr>
              <p14:xfrm>
                <a:off x="1442756" y="4298217"/>
                <a:ext cx="262800" cy="102600"/>
              </p14:xfrm>
            </p:contentPart>
          </mc:Choice>
          <mc:Fallback xmlns="">
            <p:pic>
              <p:nvPicPr>
                <p:cNvPr id="76" name="Ink 75">
                  <a:extLst>
                    <a:ext uri="{FF2B5EF4-FFF2-40B4-BE49-F238E27FC236}">
                      <a16:creationId xmlns:a16="http://schemas.microsoft.com/office/drawing/2014/main" id="{189578FD-4417-2209-68C8-DC94C93D21FD}"/>
                    </a:ext>
                  </a:extLst>
                </p:cNvPr>
                <p:cNvPicPr/>
                <p:nvPr/>
              </p:nvPicPr>
              <p:blipFill>
                <a:blip r:embed="rId36"/>
                <a:stretch>
                  <a:fillRect/>
                </a:stretch>
              </p:blipFill>
              <p:spPr>
                <a:xfrm>
                  <a:off x="1434116" y="4289577"/>
                  <a:ext cx="280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7" name="Ink 76">
                  <a:extLst>
                    <a:ext uri="{FF2B5EF4-FFF2-40B4-BE49-F238E27FC236}">
                      <a16:creationId xmlns:a16="http://schemas.microsoft.com/office/drawing/2014/main" id="{AF0415A9-FA8F-0516-666E-D30497138BC1}"/>
                    </a:ext>
                  </a:extLst>
                </p14:cNvPr>
                <p14:cNvContentPartPr/>
                <p14:nvPr/>
              </p14:nvContentPartPr>
              <p14:xfrm>
                <a:off x="1802036" y="4314417"/>
                <a:ext cx="71640" cy="113760"/>
              </p14:xfrm>
            </p:contentPart>
          </mc:Choice>
          <mc:Fallback xmlns="">
            <p:pic>
              <p:nvPicPr>
                <p:cNvPr id="77" name="Ink 76">
                  <a:extLst>
                    <a:ext uri="{FF2B5EF4-FFF2-40B4-BE49-F238E27FC236}">
                      <a16:creationId xmlns:a16="http://schemas.microsoft.com/office/drawing/2014/main" id="{AF0415A9-FA8F-0516-666E-D30497138BC1}"/>
                    </a:ext>
                  </a:extLst>
                </p:cNvPr>
                <p:cNvPicPr/>
                <p:nvPr/>
              </p:nvPicPr>
              <p:blipFill>
                <a:blip r:embed="rId38"/>
                <a:stretch>
                  <a:fillRect/>
                </a:stretch>
              </p:blipFill>
              <p:spPr>
                <a:xfrm>
                  <a:off x="1793396" y="4305777"/>
                  <a:ext cx="89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8" name="Ink 77">
                  <a:extLst>
                    <a:ext uri="{FF2B5EF4-FFF2-40B4-BE49-F238E27FC236}">
                      <a16:creationId xmlns:a16="http://schemas.microsoft.com/office/drawing/2014/main" id="{9A166D71-9B4A-3D9B-FCEA-50CA5057CAF8}"/>
                    </a:ext>
                  </a:extLst>
                </p14:cNvPr>
                <p14:cNvContentPartPr/>
                <p14:nvPr/>
              </p14:nvContentPartPr>
              <p14:xfrm>
                <a:off x="1943516" y="4387857"/>
                <a:ext cx="15840" cy="1800"/>
              </p14:xfrm>
            </p:contentPart>
          </mc:Choice>
          <mc:Fallback xmlns="">
            <p:pic>
              <p:nvPicPr>
                <p:cNvPr id="78" name="Ink 77">
                  <a:extLst>
                    <a:ext uri="{FF2B5EF4-FFF2-40B4-BE49-F238E27FC236}">
                      <a16:creationId xmlns:a16="http://schemas.microsoft.com/office/drawing/2014/main" id="{9A166D71-9B4A-3D9B-FCEA-50CA5057CAF8}"/>
                    </a:ext>
                  </a:extLst>
                </p:cNvPr>
                <p:cNvPicPr/>
                <p:nvPr/>
              </p:nvPicPr>
              <p:blipFill>
                <a:blip r:embed="rId40"/>
                <a:stretch>
                  <a:fillRect/>
                </a:stretch>
              </p:blipFill>
              <p:spPr>
                <a:xfrm>
                  <a:off x="1934516" y="4378857"/>
                  <a:ext cx="33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9" name="Ink 78">
                  <a:extLst>
                    <a:ext uri="{FF2B5EF4-FFF2-40B4-BE49-F238E27FC236}">
                      <a16:creationId xmlns:a16="http://schemas.microsoft.com/office/drawing/2014/main" id="{82140E4F-0D93-C951-EF86-CB0BCC28E76C}"/>
                    </a:ext>
                  </a:extLst>
                </p14:cNvPr>
                <p14:cNvContentPartPr/>
                <p14:nvPr/>
              </p14:nvContentPartPr>
              <p14:xfrm>
                <a:off x="2059076" y="4301457"/>
                <a:ext cx="92880" cy="135720"/>
              </p14:xfrm>
            </p:contentPart>
          </mc:Choice>
          <mc:Fallback xmlns="">
            <p:pic>
              <p:nvPicPr>
                <p:cNvPr id="79" name="Ink 78">
                  <a:extLst>
                    <a:ext uri="{FF2B5EF4-FFF2-40B4-BE49-F238E27FC236}">
                      <a16:creationId xmlns:a16="http://schemas.microsoft.com/office/drawing/2014/main" id="{82140E4F-0D93-C951-EF86-CB0BCC28E76C}"/>
                    </a:ext>
                  </a:extLst>
                </p:cNvPr>
                <p:cNvPicPr/>
                <p:nvPr/>
              </p:nvPicPr>
              <p:blipFill>
                <a:blip r:embed="rId42"/>
                <a:stretch>
                  <a:fillRect/>
                </a:stretch>
              </p:blipFill>
              <p:spPr>
                <a:xfrm>
                  <a:off x="2050436" y="4292457"/>
                  <a:ext cx="110520" cy="153360"/>
                </a:xfrm>
                <a:prstGeom prst="rect">
                  <a:avLst/>
                </a:prstGeom>
              </p:spPr>
            </p:pic>
          </mc:Fallback>
        </mc:AlternateContent>
      </p:grpSp>
      <p:grpSp>
        <p:nvGrpSpPr>
          <p:cNvPr id="85" name="Group 84">
            <a:extLst>
              <a:ext uri="{FF2B5EF4-FFF2-40B4-BE49-F238E27FC236}">
                <a16:creationId xmlns:a16="http://schemas.microsoft.com/office/drawing/2014/main" id="{5731387A-C6D9-5200-F884-694BC18C27B2}"/>
              </a:ext>
            </a:extLst>
          </p:cNvPr>
          <p:cNvGrpSpPr/>
          <p:nvPr/>
        </p:nvGrpSpPr>
        <p:grpSpPr>
          <a:xfrm>
            <a:off x="1536356" y="3478857"/>
            <a:ext cx="483120" cy="193680"/>
            <a:chOff x="1536356" y="3478857"/>
            <a:chExt cx="483120" cy="193680"/>
          </a:xfrm>
        </p:grpSpPr>
        <mc:AlternateContent xmlns:mc="http://schemas.openxmlformats.org/markup-compatibility/2006" xmlns:p14="http://schemas.microsoft.com/office/powerpoint/2010/main">
          <mc:Choice Requires="p14">
            <p:contentPart p14:bwMode="auto" r:id="rId43">
              <p14:nvContentPartPr>
                <p14:cNvPr id="81" name="Ink 80">
                  <a:extLst>
                    <a:ext uri="{FF2B5EF4-FFF2-40B4-BE49-F238E27FC236}">
                      <a16:creationId xmlns:a16="http://schemas.microsoft.com/office/drawing/2014/main" id="{7642F9DA-9BFD-ECA7-E137-1A5A8E117405}"/>
                    </a:ext>
                  </a:extLst>
                </p14:cNvPr>
                <p14:cNvContentPartPr/>
                <p14:nvPr/>
              </p14:nvContentPartPr>
              <p14:xfrm>
                <a:off x="1795556" y="3478857"/>
                <a:ext cx="223920" cy="131400"/>
              </p14:xfrm>
            </p:contentPart>
          </mc:Choice>
          <mc:Fallback xmlns="">
            <p:pic>
              <p:nvPicPr>
                <p:cNvPr id="81" name="Ink 80">
                  <a:extLst>
                    <a:ext uri="{FF2B5EF4-FFF2-40B4-BE49-F238E27FC236}">
                      <a16:creationId xmlns:a16="http://schemas.microsoft.com/office/drawing/2014/main" id="{7642F9DA-9BFD-ECA7-E137-1A5A8E117405}"/>
                    </a:ext>
                  </a:extLst>
                </p:cNvPr>
                <p:cNvPicPr/>
                <p:nvPr/>
              </p:nvPicPr>
              <p:blipFill>
                <a:blip r:embed="rId44"/>
                <a:stretch>
                  <a:fillRect/>
                </a:stretch>
              </p:blipFill>
              <p:spPr>
                <a:xfrm>
                  <a:off x="1786916" y="3469857"/>
                  <a:ext cx="241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82" name="Ink 81">
                  <a:extLst>
                    <a:ext uri="{FF2B5EF4-FFF2-40B4-BE49-F238E27FC236}">
                      <a16:creationId xmlns:a16="http://schemas.microsoft.com/office/drawing/2014/main" id="{6452F3A7-088A-B299-6933-F2EE105FF3FB}"/>
                    </a:ext>
                  </a:extLst>
                </p14:cNvPr>
                <p14:cNvContentPartPr/>
                <p14:nvPr/>
              </p14:nvContentPartPr>
              <p14:xfrm>
                <a:off x="1536356" y="3535017"/>
                <a:ext cx="65880" cy="98640"/>
              </p14:xfrm>
            </p:contentPart>
          </mc:Choice>
          <mc:Fallback xmlns="">
            <p:pic>
              <p:nvPicPr>
                <p:cNvPr id="82" name="Ink 81">
                  <a:extLst>
                    <a:ext uri="{FF2B5EF4-FFF2-40B4-BE49-F238E27FC236}">
                      <a16:creationId xmlns:a16="http://schemas.microsoft.com/office/drawing/2014/main" id="{6452F3A7-088A-B299-6933-F2EE105FF3FB}"/>
                    </a:ext>
                  </a:extLst>
                </p:cNvPr>
                <p:cNvPicPr/>
                <p:nvPr/>
              </p:nvPicPr>
              <p:blipFill>
                <a:blip r:embed="rId46"/>
                <a:stretch>
                  <a:fillRect/>
                </a:stretch>
              </p:blipFill>
              <p:spPr>
                <a:xfrm>
                  <a:off x="1527356" y="3526017"/>
                  <a:ext cx="83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83" name="Ink 82">
                  <a:extLst>
                    <a:ext uri="{FF2B5EF4-FFF2-40B4-BE49-F238E27FC236}">
                      <a16:creationId xmlns:a16="http://schemas.microsoft.com/office/drawing/2014/main" id="{5ADCC7EC-F011-592D-2FFB-4DAC720BBBEB}"/>
                    </a:ext>
                  </a:extLst>
                </p14:cNvPr>
                <p14:cNvContentPartPr/>
                <p14:nvPr/>
              </p14:nvContentPartPr>
              <p14:xfrm>
                <a:off x="1659476" y="3585777"/>
                <a:ext cx="360" cy="9720"/>
              </p14:xfrm>
            </p:contentPart>
          </mc:Choice>
          <mc:Fallback xmlns="">
            <p:pic>
              <p:nvPicPr>
                <p:cNvPr id="83" name="Ink 82">
                  <a:extLst>
                    <a:ext uri="{FF2B5EF4-FFF2-40B4-BE49-F238E27FC236}">
                      <a16:creationId xmlns:a16="http://schemas.microsoft.com/office/drawing/2014/main" id="{5ADCC7EC-F011-592D-2FFB-4DAC720BBBEB}"/>
                    </a:ext>
                  </a:extLst>
                </p:cNvPr>
                <p:cNvPicPr/>
                <p:nvPr/>
              </p:nvPicPr>
              <p:blipFill>
                <a:blip r:embed="rId48"/>
                <a:stretch>
                  <a:fillRect/>
                </a:stretch>
              </p:blipFill>
              <p:spPr>
                <a:xfrm>
                  <a:off x="1650476" y="3577137"/>
                  <a:ext cx="1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4" name="Ink 83">
                  <a:extLst>
                    <a:ext uri="{FF2B5EF4-FFF2-40B4-BE49-F238E27FC236}">
                      <a16:creationId xmlns:a16="http://schemas.microsoft.com/office/drawing/2014/main" id="{431F0731-9051-0BC1-120A-9EE21CB15582}"/>
                    </a:ext>
                  </a:extLst>
                </p14:cNvPr>
                <p14:cNvContentPartPr/>
                <p14:nvPr/>
              </p14:nvContentPartPr>
              <p14:xfrm>
                <a:off x="1713836" y="3499017"/>
                <a:ext cx="9720" cy="173520"/>
              </p14:xfrm>
            </p:contentPart>
          </mc:Choice>
          <mc:Fallback xmlns="">
            <p:pic>
              <p:nvPicPr>
                <p:cNvPr id="84" name="Ink 83">
                  <a:extLst>
                    <a:ext uri="{FF2B5EF4-FFF2-40B4-BE49-F238E27FC236}">
                      <a16:creationId xmlns:a16="http://schemas.microsoft.com/office/drawing/2014/main" id="{431F0731-9051-0BC1-120A-9EE21CB15582}"/>
                    </a:ext>
                  </a:extLst>
                </p:cNvPr>
                <p:cNvPicPr/>
                <p:nvPr/>
              </p:nvPicPr>
              <p:blipFill>
                <a:blip r:embed="rId50"/>
                <a:stretch>
                  <a:fillRect/>
                </a:stretch>
              </p:blipFill>
              <p:spPr>
                <a:xfrm>
                  <a:off x="1704836" y="3490017"/>
                  <a:ext cx="27360" cy="191160"/>
                </a:xfrm>
                <a:prstGeom prst="rect">
                  <a:avLst/>
                </a:prstGeom>
              </p:spPr>
            </p:pic>
          </mc:Fallback>
        </mc:AlternateContent>
      </p:grpSp>
      <p:grpSp>
        <p:nvGrpSpPr>
          <p:cNvPr id="88" name="Group 87">
            <a:extLst>
              <a:ext uri="{FF2B5EF4-FFF2-40B4-BE49-F238E27FC236}">
                <a16:creationId xmlns:a16="http://schemas.microsoft.com/office/drawing/2014/main" id="{CE4E3577-B034-7841-0452-87B41F51B65D}"/>
              </a:ext>
            </a:extLst>
          </p:cNvPr>
          <p:cNvGrpSpPr/>
          <p:nvPr/>
        </p:nvGrpSpPr>
        <p:grpSpPr>
          <a:xfrm>
            <a:off x="8280956" y="4456257"/>
            <a:ext cx="217080" cy="227880"/>
            <a:chOff x="8280956" y="4456257"/>
            <a:chExt cx="217080" cy="227880"/>
          </a:xfrm>
        </p:grpSpPr>
        <mc:AlternateContent xmlns:mc="http://schemas.openxmlformats.org/markup-compatibility/2006" xmlns:p14="http://schemas.microsoft.com/office/powerpoint/2010/main">
          <mc:Choice Requires="p14">
            <p:contentPart p14:bwMode="auto" r:id="rId51">
              <p14:nvContentPartPr>
                <p14:cNvPr id="86" name="Ink 85">
                  <a:extLst>
                    <a:ext uri="{FF2B5EF4-FFF2-40B4-BE49-F238E27FC236}">
                      <a16:creationId xmlns:a16="http://schemas.microsoft.com/office/drawing/2014/main" id="{E082E5DB-90CB-60DB-9F70-A8CBF8F38D1B}"/>
                    </a:ext>
                  </a:extLst>
                </p14:cNvPr>
                <p14:cNvContentPartPr/>
                <p14:nvPr/>
              </p14:nvContentPartPr>
              <p14:xfrm>
                <a:off x="8280956" y="4549137"/>
                <a:ext cx="217080" cy="18360"/>
              </p14:xfrm>
            </p:contentPart>
          </mc:Choice>
          <mc:Fallback xmlns="">
            <p:pic>
              <p:nvPicPr>
                <p:cNvPr id="86" name="Ink 85">
                  <a:extLst>
                    <a:ext uri="{FF2B5EF4-FFF2-40B4-BE49-F238E27FC236}">
                      <a16:creationId xmlns:a16="http://schemas.microsoft.com/office/drawing/2014/main" id="{E082E5DB-90CB-60DB-9F70-A8CBF8F38D1B}"/>
                    </a:ext>
                  </a:extLst>
                </p:cNvPr>
                <p:cNvPicPr/>
                <p:nvPr/>
              </p:nvPicPr>
              <p:blipFill>
                <a:blip r:embed="rId52"/>
                <a:stretch>
                  <a:fillRect/>
                </a:stretch>
              </p:blipFill>
              <p:spPr>
                <a:xfrm>
                  <a:off x="8272316" y="4540137"/>
                  <a:ext cx="234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7" name="Ink 86">
                  <a:extLst>
                    <a:ext uri="{FF2B5EF4-FFF2-40B4-BE49-F238E27FC236}">
                      <a16:creationId xmlns:a16="http://schemas.microsoft.com/office/drawing/2014/main" id="{632CB5EE-FEAF-38E2-5C96-1D37F0B82BF8}"/>
                    </a:ext>
                  </a:extLst>
                </p14:cNvPr>
                <p14:cNvContentPartPr/>
                <p14:nvPr/>
              </p14:nvContentPartPr>
              <p14:xfrm>
                <a:off x="8387876" y="4456257"/>
                <a:ext cx="45360" cy="227880"/>
              </p14:xfrm>
            </p:contentPart>
          </mc:Choice>
          <mc:Fallback xmlns="">
            <p:pic>
              <p:nvPicPr>
                <p:cNvPr id="87" name="Ink 86">
                  <a:extLst>
                    <a:ext uri="{FF2B5EF4-FFF2-40B4-BE49-F238E27FC236}">
                      <a16:creationId xmlns:a16="http://schemas.microsoft.com/office/drawing/2014/main" id="{632CB5EE-FEAF-38E2-5C96-1D37F0B82BF8}"/>
                    </a:ext>
                  </a:extLst>
                </p:cNvPr>
                <p:cNvPicPr/>
                <p:nvPr/>
              </p:nvPicPr>
              <p:blipFill>
                <a:blip r:embed="rId54"/>
                <a:stretch>
                  <a:fillRect/>
                </a:stretch>
              </p:blipFill>
              <p:spPr>
                <a:xfrm>
                  <a:off x="8378876" y="4447257"/>
                  <a:ext cx="63000" cy="245520"/>
                </a:xfrm>
                <a:prstGeom prst="rect">
                  <a:avLst/>
                </a:prstGeom>
              </p:spPr>
            </p:pic>
          </mc:Fallback>
        </mc:AlternateContent>
      </p:grpSp>
      <p:grpSp>
        <p:nvGrpSpPr>
          <p:cNvPr id="91" name="Group 90">
            <a:extLst>
              <a:ext uri="{FF2B5EF4-FFF2-40B4-BE49-F238E27FC236}">
                <a16:creationId xmlns:a16="http://schemas.microsoft.com/office/drawing/2014/main" id="{9A074733-120F-A18A-CC9D-C54D335B180A}"/>
              </a:ext>
            </a:extLst>
          </p:cNvPr>
          <p:cNvGrpSpPr/>
          <p:nvPr/>
        </p:nvGrpSpPr>
        <p:grpSpPr>
          <a:xfrm>
            <a:off x="7749236" y="4750377"/>
            <a:ext cx="394560" cy="264240"/>
            <a:chOff x="7749236" y="4750377"/>
            <a:chExt cx="394560" cy="264240"/>
          </a:xfrm>
        </p:grpSpPr>
        <mc:AlternateContent xmlns:mc="http://schemas.openxmlformats.org/markup-compatibility/2006" xmlns:p14="http://schemas.microsoft.com/office/powerpoint/2010/main">
          <mc:Choice Requires="p14">
            <p:contentPart p14:bwMode="auto" r:id="rId55">
              <p14:nvContentPartPr>
                <p14:cNvPr id="89" name="Ink 88">
                  <a:extLst>
                    <a:ext uri="{FF2B5EF4-FFF2-40B4-BE49-F238E27FC236}">
                      <a16:creationId xmlns:a16="http://schemas.microsoft.com/office/drawing/2014/main" id="{AFA53D78-ED9A-C46A-8BFA-74992C7FBD08}"/>
                    </a:ext>
                  </a:extLst>
                </p14:cNvPr>
                <p14:cNvContentPartPr/>
                <p14:nvPr/>
              </p14:nvContentPartPr>
              <p14:xfrm>
                <a:off x="7749236" y="4750377"/>
                <a:ext cx="146880" cy="264240"/>
              </p14:xfrm>
            </p:contentPart>
          </mc:Choice>
          <mc:Fallback xmlns="">
            <p:pic>
              <p:nvPicPr>
                <p:cNvPr id="89" name="Ink 88">
                  <a:extLst>
                    <a:ext uri="{FF2B5EF4-FFF2-40B4-BE49-F238E27FC236}">
                      <a16:creationId xmlns:a16="http://schemas.microsoft.com/office/drawing/2014/main" id="{AFA53D78-ED9A-C46A-8BFA-74992C7FBD08}"/>
                    </a:ext>
                  </a:extLst>
                </p:cNvPr>
                <p:cNvPicPr/>
                <p:nvPr/>
              </p:nvPicPr>
              <p:blipFill>
                <a:blip r:embed="rId56"/>
                <a:stretch>
                  <a:fillRect/>
                </a:stretch>
              </p:blipFill>
              <p:spPr>
                <a:xfrm>
                  <a:off x="7740596" y="4741377"/>
                  <a:ext cx="164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0" name="Ink 89">
                  <a:extLst>
                    <a:ext uri="{FF2B5EF4-FFF2-40B4-BE49-F238E27FC236}">
                      <a16:creationId xmlns:a16="http://schemas.microsoft.com/office/drawing/2014/main" id="{F92FDEFB-4423-8A3A-8428-B339F1DC9609}"/>
                    </a:ext>
                  </a:extLst>
                </p14:cNvPr>
                <p14:cNvContentPartPr/>
                <p14:nvPr/>
              </p14:nvContentPartPr>
              <p14:xfrm>
                <a:off x="8023196" y="4780257"/>
                <a:ext cx="120600" cy="129600"/>
              </p14:xfrm>
            </p:contentPart>
          </mc:Choice>
          <mc:Fallback xmlns="">
            <p:pic>
              <p:nvPicPr>
                <p:cNvPr id="90" name="Ink 89">
                  <a:extLst>
                    <a:ext uri="{FF2B5EF4-FFF2-40B4-BE49-F238E27FC236}">
                      <a16:creationId xmlns:a16="http://schemas.microsoft.com/office/drawing/2014/main" id="{F92FDEFB-4423-8A3A-8428-B339F1DC9609}"/>
                    </a:ext>
                  </a:extLst>
                </p:cNvPr>
                <p:cNvPicPr/>
                <p:nvPr/>
              </p:nvPicPr>
              <p:blipFill>
                <a:blip r:embed="rId58"/>
                <a:stretch>
                  <a:fillRect/>
                </a:stretch>
              </p:blipFill>
              <p:spPr>
                <a:xfrm>
                  <a:off x="8014556" y="4771257"/>
                  <a:ext cx="138240" cy="147240"/>
                </a:xfrm>
                <a:prstGeom prst="rect">
                  <a:avLst/>
                </a:prstGeom>
              </p:spPr>
            </p:pic>
          </mc:Fallback>
        </mc:AlternateContent>
      </p:grpSp>
      <p:grpSp>
        <p:nvGrpSpPr>
          <p:cNvPr id="98" name="Group 97">
            <a:extLst>
              <a:ext uri="{FF2B5EF4-FFF2-40B4-BE49-F238E27FC236}">
                <a16:creationId xmlns:a16="http://schemas.microsoft.com/office/drawing/2014/main" id="{989BF686-9A4C-1319-18A0-F1EB044315C4}"/>
              </a:ext>
            </a:extLst>
          </p:cNvPr>
          <p:cNvGrpSpPr/>
          <p:nvPr/>
        </p:nvGrpSpPr>
        <p:grpSpPr>
          <a:xfrm>
            <a:off x="8332076" y="4775937"/>
            <a:ext cx="847800" cy="343440"/>
            <a:chOff x="8332076" y="4775937"/>
            <a:chExt cx="847800" cy="343440"/>
          </a:xfrm>
        </p:grpSpPr>
        <mc:AlternateContent xmlns:mc="http://schemas.openxmlformats.org/markup-compatibility/2006" xmlns:p14="http://schemas.microsoft.com/office/powerpoint/2010/main">
          <mc:Choice Requires="p14">
            <p:contentPart p14:bwMode="auto" r:id="rId59">
              <p14:nvContentPartPr>
                <p14:cNvPr id="92" name="Ink 91">
                  <a:extLst>
                    <a:ext uri="{FF2B5EF4-FFF2-40B4-BE49-F238E27FC236}">
                      <a16:creationId xmlns:a16="http://schemas.microsoft.com/office/drawing/2014/main" id="{8C67DF14-801B-14AC-3443-7E18EC28D296}"/>
                    </a:ext>
                  </a:extLst>
                </p14:cNvPr>
                <p14:cNvContentPartPr/>
                <p14:nvPr/>
              </p14:nvContentPartPr>
              <p14:xfrm>
                <a:off x="8382836" y="4867377"/>
                <a:ext cx="104760" cy="139680"/>
              </p14:xfrm>
            </p:contentPart>
          </mc:Choice>
          <mc:Fallback xmlns="">
            <p:pic>
              <p:nvPicPr>
                <p:cNvPr id="92" name="Ink 91">
                  <a:extLst>
                    <a:ext uri="{FF2B5EF4-FFF2-40B4-BE49-F238E27FC236}">
                      <a16:creationId xmlns:a16="http://schemas.microsoft.com/office/drawing/2014/main" id="{8C67DF14-801B-14AC-3443-7E18EC28D296}"/>
                    </a:ext>
                  </a:extLst>
                </p:cNvPr>
                <p:cNvPicPr/>
                <p:nvPr/>
              </p:nvPicPr>
              <p:blipFill>
                <a:blip r:embed="rId60"/>
                <a:stretch>
                  <a:fillRect/>
                </a:stretch>
              </p:blipFill>
              <p:spPr>
                <a:xfrm>
                  <a:off x="8374196" y="4858377"/>
                  <a:ext cx="1224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93" name="Ink 92">
                  <a:extLst>
                    <a:ext uri="{FF2B5EF4-FFF2-40B4-BE49-F238E27FC236}">
                      <a16:creationId xmlns:a16="http://schemas.microsoft.com/office/drawing/2014/main" id="{0514F82B-9DDC-8B03-9499-BD176E7EC9E5}"/>
                    </a:ext>
                  </a:extLst>
                </p14:cNvPr>
                <p14:cNvContentPartPr/>
                <p14:nvPr/>
              </p14:nvContentPartPr>
              <p14:xfrm>
                <a:off x="8586956" y="4930377"/>
                <a:ext cx="23760" cy="27360"/>
              </p14:xfrm>
            </p:contentPart>
          </mc:Choice>
          <mc:Fallback xmlns="">
            <p:pic>
              <p:nvPicPr>
                <p:cNvPr id="93" name="Ink 92">
                  <a:extLst>
                    <a:ext uri="{FF2B5EF4-FFF2-40B4-BE49-F238E27FC236}">
                      <a16:creationId xmlns:a16="http://schemas.microsoft.com/office/drawing/2014/main" id="{0514F82B-9DDC-8B03-9499-BD176E7EC9E5}"/>
                    </a:ext>
                  </a:extLst>
                </p:cNvPr>
                <p:cNvPicPr/>
                <p:nvPr/>
              </p:nvPicPr>
              <p:blipFill>
                <a:blip r:embed="rId62"/>
                <a:stretch>
                  <a:fillRect/>
                </a:stretch>
              </p:blipFill>
              <p:spPr>
                <a:xfrm>
                  <a:off x="8578316" y="4921737"/>
                  <a:ext cx="41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94" name="Ink 93">
                  <a:extLst>
                    <a:ext uri="{FF2B5EF4-FFF2-40B4-BE49-F238E27FC236}">
                      <a16:creationId xmlns:a16="http://schemas.microsoft.com/office/drawing/2014/main" id="{9BEADF24-E757-DDC5-2BBF-BEB6A69A0772}"/>
                    </a:ext>
                  </a:extLst>
                </p14:cNvPr>
                <p14:cNvContentPartPr/>
                <p14:nvPr/>
              </p14:nvContentPartPr>
              <p14:xfrm>
                <a:off x="8660756" y="4811217"/>
                <a:ext cx="104400" cy="206280"/>
              </p14:xfrm>
            </p:contentPart>
          </mc:Choice>
          <mc:Fallback xmlns="">
            <p:pic>
              <p:nvPicPr>
                <p:cNvPr id="94" name="Ink 93">
                  <a:extLst>
                    <a:ext uri="{FF2B5EF4-FFF2-40B4-BE49-F238E27FC236}">
                      <a16:creationId xmlns:a16="http://schemas.microsoft.com/office/drawing/2014/main" id="{9BEADF24-E757-DDC5-2BBF-BEB6A69A0772}"/>
                    </a:ext>
                  </a:extLst>
                </p:cNvPr>
                <p:cNvPicPr/>
                <p:nvPr/>
              </p:nvPicPr>
              <p:blipFill>
                <a:blip r:embed="rId64"/>
                <a:stretch>
                  <a:fillRect/>
                </a:stretch>
              </p:blipFill>
              <p:spPr>
                <a:xfrm>
                  <a:off x="8652116" y="4802577"/>
                  <a:ext cx="1220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95" name="Ink 94">
                  <a:extLst>
                    <a:ext uri="{FF2B5EF4-FFF2-40B4-BE49-F238E27FC236}">
                      <a16:creationId xmlns:a16="http://schemas.microsoft.com/office/drawing/2014/main" id="{6695B9BD-899A-5434-84DF-1FBD55A28C3A}"/>
                    </a:ext>
                  </a:extLst>
                </p14:cNvPr>
                <p14:cNvContentPartPr/>
                <p14:nvPr/>
              </p14:nvContentPartPr>
              <p14:xfrm>
                <a:off x="8822756" y="4775937"/>
                <a:ext cx="142920" cy="343440"/>
              </p14:xfrm>
            </p:contentPart>
          </mc:Choice>
          <mc:Fallback xmlns="">
            <p:pic>
              <p:nvPicPr>
                <p:cNvPr id="95" name="Ink 94">
                  <a:extLst>
                    <a:ext uri="{FF2B5EF4-FFF2-40B4-BE49-F238E27FC236}">
                      <a16:creationId xmlns:a16="http://schemas.microsoft.com/office/drawing/2014/main" id="{6695B9BD-899A-5434-84DF-1FBD55A28C3A}"/>
                    </a:ext>
                  </a:extLst>
                </p:cNvPr>
                <p:cNvPicPr/>
                <p:nvPr/>
              </p:nvPicPr>
              <p:blipFill>
                <a:blip r:embed="rId66"/>
                <a:stretch>
                  <a:fillRect/>
                </a:stretch>
              </p:blipFill>
              <p:spPr>
                <a:xfrm>
                  <a:off x="8813756" y="4767297"/>
                  <a:ext cx="1605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Ink 95">
                  <a:extLst>
                    <a:ext uri="{FF2B5EF4-FFF2-40B4-BE49-F238E27FC236}">
                      <a16:creationId xmlns:a16="http://schemas.microsoft.com/office/drawing/2014/main" id="{BBC68986-8BAE-3534-674F-5081DFB68528}"/>
                    </a:ext>
                  </a:extLst>
                </p14:cNvPr>
                <p14:cNvContentPartPr/>
                <p14:nvPr/>
              </p14:nvContentPartPr>
              <p14:xfrm>
                <a:off x="8332076" y="4784577"/>
                <a:ext cx="156240" cy="288360"/>
              </p14:xfrm>
            </p:contentPart>
          </mc:Choice>
          <mc:Fallback xmlns="">
            <p:pic>
              <p:nvPicPr>
                <p:cNvPr id="96" name="Ink 95">
                  <a:extLst>
                    <a:ext uri="{FF2B5EF4-FFF2-40B4-BE49-F238E27FC236}">
                      <a16:creationId xmlns:a16="http://schemas.microsoft.com/office/drawing/2014/main" id="{BBC68986-8BAE-3534-674F-5081DFB68528}"/>
                    </a:ext>
                  </a:extLst>
                </p:cNvPr>
                <p:cNvPicPr/>
                <p:nvPr/>
              </p:nvPicPr>
              <p:blipFill>
                <a:blip r:embed="rId68"/>
                <a:stretch>
                  <a:fillRect/>
                </a:stretch>
              </p:blipFill>
              <p:spPr>
                <a:xfrm>
                  <a:off x="8323436" y="4775577"/>
                  <a:ext cx="1738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97" name="Ink 96">
                  <a:extLst>
                    <a:ext uri="{FF2B5EF4-FFF2-40B4-BE49-F238E27FC236}">
                      <a16:creationId xmlns:a16="http://schemas.microsoft.com/office/drawing/2014/main" id="{4213311D-184D-BE38-0FB1-CD82C0B0426B}"/>
                    </a:ext>
                  </a:extLst>
                </p14:cNvPr>
                <p14:cNvContentPartPr/>
                <p14:nvPr/>
              </p14:nvContentPartPr>
              <p14:xfrm>
                <a:off x="9034076" y="4781697"/>
                <a:ext cx="145800" cy="101520"/>
              </p14:xfrm>
            </p:contentPart>
          </mc:Choice>
          <mc:Fallback xmlns="">
            <p:pic>
              <p:nvPicPr>
                <p:cNvPr id="97" name="Ink 96">
                  <a:extLst>
                    <a:ext uri="{FF2B5EF4-FFF2-40B4-BE49-F238E27FC236}">
                      <a16:creationId xmlns:a16="http://schemas.microsoft.com/office/drawing/2014/main" id="{4213311D-184D-BE38-0FB1-CD82C0B0426B}"/>
                    </a:ext>
                  </a:extLst>
                </p:cNvPr>
                <p:cNvPicPr/>
                <p:nvPr/>
              </p:nvPicPr>
              <p:blipFill>
                <a:blip r:embed="rId70"/>
                <a:stretch>
                  <a:fillRect/>
                </a:stretch>
              </p:blipFill>
              <p:spPr>
                <a:xfrm>
                  <a:off x="9025436" y="4772697"/>
                  <a:ext cx="163440" cy="119160"/>
                </a:xfrm>
                <a:prstGeom prst="rect">
                  <a:avLst/>
                </a:prstGeom>
              </p:spPr>
            </p:pic>
          </mc:Fallback>
        </mc:AlternateContent>
      </p:grpSp>
      <p:grpSp>
        <p:nvGrpSpPr>
          <p:cNvPr id="101" name="Group 100">
            <a:extLst>
              <a:ext uri="{FF2B5EF4-FFF2-40B4-BE49-F238E27FC236}">
                <a16:creationId xmlns:a16="http://schemas.microsoft.com/office/drawing/2014/main" id="{2C7028BD-BBCB-D4C1-44CC-3B693897F2E6}"/>
              </a:ext>
            </a:extLst>
          </p:cNvPr>
          <p:cNvGrpSpPr/>
          <p:nvPr/>
        </p:nvGrpSpPr>
        <p:grpSpPr>
          <a:xfrm>
            <a:off x="7018076" y="5554617"/>
            <a:ext cx="118080" cy="68040"/>
            <a:chOff x="7018076" y="5554617"/>
            <a:chExt cx="118080" cy="68040"/>
          </a:xfrm>
        </p:grpSpPr>
        <mc:AlternateContent xmlns:mc="http://schemas.openxmlformats.org/markup-compatibility/2006" xmlns:p14="http://schemas.microsoft.com/office/powerpoint/2010/main">
          <mc:Choice Requires="p14">
            <p:contentPart p14:bwMode="auto" r:id="rId71">
              <p14:nvContentPartPr>
                <p14:cNvPr id="99" name="Ink 98">
                  <a:extLst>
                    <a:ext uri="{FF2B5EF4-FFF2-40B4-BE49-F238E27FC236}">
                      <a16:creationId xmlns:a16="http://schemas.microsoft.com/office/drawing/2014/main" id="{78F040D4-23B5-48D6-815B-D25B247F7EFB}"/>
                    </a:ext>
                  </a:extLst>
                </p14:cNvPr>
                <p14:cNvContentPartPr/>
                <p14:nvPr/>
              </p14:nvContentPartPr>
              <p14:xfrm>
                <a:off x="7018076" y="5554617"/>
                <a:ext cx="73800" cy="15840"/>
              </p14:xfrm>
            </p:contentPart>
          </mc:Choice>
          <mc:Fallback xmlns="">
            <p:pic>
              <p:nvPicPr>
                <p:cNvPr id="99" name="Ink 98">
                  <a:extLst>
                    <a:ext uri="{FF2B5EF4-FFF2-40B4-BE49-F238E27FC236}">
                      <a16:creationId xmlns:a16="http://schemas.microsoft.com/office/drawing/2014/main" id="{78F040D4-23B5-48D6-815B-D25B247F7EFB}"/>
                    </a:ext>
                  </a:extLst>
                </p:cNvPr>
                <p:cNvPicPr/>
                <p:nvPr/>
              </p:nvPicPr>
              <p:blipFill>
                <a:blip r:embed="rId72"/>
                <a:stretch>
                  <a:fillRect/>
                </a:stretch>
              </p:blipFill>
              <p:spPr>
                <a:xfrm>
                  <a:off x="7009436" y="5545977"/>
                  <a:ext cx="914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0" name="Ink 99">
                  <a:extLst>
                    <a:ext uri="{FF2B5EF4-FFF2-40B4-BE49-F238E27FC236}">
                      <a16:creationId xmlns:a16="http://schemas.microsoft.com/office/drawing/2014/main" id="{798AF8E1-E82C-29E7-0399-E07766101859}"/>
                    </a:ext>
                  </a:extLst>
                </p14:cNvPr>
                <p14:cNvContentPartPr/>
                <p14:nvPr/>
              </p14:nvContentPartPr>
              <p14:xfrm>
                <a:off x="7043276" y="5592057"/>
                <a:ext cx="92880" cy="30600"/>
              </p14:xfrm>
            </p:contentPart>
          </mc:Choice>
          <mc:Fallback xmlns="">
            <p:pic>
              <p:nvPicPr>
                <p:cNvPr id="100" name="Ink 99">
                  <a:extLst>
                    <a:ext uri="{FF2B5EF4-FFF2-40B4-BE49-F238E27FC236}">
                      <a16:creationId xmlns:a16="http://schemas.microsoft.com/office/drawing/2014/main" id="{798AF8E1-E82C-29E7-0399-E07766101859}"/>
                    </a:ext>
                  </a:extLst>
                </p:cNvPr>
                <p:cNvPicPr/>
                <p:nvPr/>
              </p:nvPicPr>
              <p:blipFill>
                <a:blip r:embed="rId74"/>
                <a:stretch>
                  <a:fillRect/>
                </a:stretch>
              </p:blipFill>
              <p:spPr>
                <a:xfrm>
                  <a:off x="7034276" y="5583057"/>
                  <a:ext cx="110520" cy="48240"/>
                </a:xfrm>
                <a:prstGeom prst="rect">
                  <a:avLst/>
                </a:prstGeom>
              </p:spPr>
            </p:pic>
          </mc:Fallback>
        </mc:AlternateContent>
      </p:grpSp>
      <p:grpSp>
        <p:nvGrpSpPr>
          <p:cNvPr id="124" name="Group 123">
            <a:extLst>
              <a:ext uri="{FF2B5EF4-FFF2-40B4-BE49-F238E27FC236}">
                <a16:creationId xmlns:a16="http://schemas.microsoft.com/office/drawing/2014/main" id="{EE75B902-1893-98D9-1DAB-4428D45943BC}"/>
              </a:ext>
            </a:extLst>
          </p:cNvPr>
          <p:cNvGrpSpPr/>
          <p:nvPr/>
        </p:nvGrpSpPr>
        <p:grpSpPr>
          <a:xfrm>
            <a:off x="7535396" y="5448417"/>
            <a:ext cx="551520" cy="230760"/>
            <a:chOff x="7535396" y="5448417"/>
            <a:chExt cx="551520" cy="230760"/>
          </a:xfrm>
        </p:grpSpPr>
        <mc:AlternateContent xmlns:mc="http://schemas.openxmlformats.org/markup-compatibility/2006" xmlns:p14="http://schemas.microsoft.com/office/powerpoint/2010/main">
          <mc:Choice Requires="p14">
            <p:contentPart p14:bwMode="auto" r:id="rId75">
              <p14:nvContentPartPr>
                <p14:cNvPr id="102" name="Ink 101">
                  <a:extLst>
                    <a:ext uri="{FF2B5EF4-FFF2-40B4-BE49-F238E27FC236}">
                      <a16:creationId xmlns:a16="http://schemas.microsoft.com/office/drawing/2014/main" id="{FDB8A62F-A5D9-CF65-E621-31AA26DFB41C}"/>
                    </a:ext>
                  </a:extLst>
                </p14:cNvPr>
                <p14:cNvContentPartPr/>
                <p14:nvPr/>
              </p14:nvContentPartPr>
              <p14:xfrm>
                <a:off x="7535396" y="5465697"/>
                <a:ext cx="120960" cy="138960"/>
              </p14:xfrm>
            </p:contentPart>
          </mc:Choice>
          <mc:Fallback xmlns="">
            <p:pic>
              <p:nvPicPr>
                <p:cNvPr id="102" name="Ink 101">
                  <a:extLst>
                    <a:ext uri="{FF2B5EF4-FFF2-40B4-BE49-F238E27FC236}">
                      <a16:creationId xmlns:a16="http://schemas.microsoft.com/office/drawing/2014/main" id="{FDB8A62F-A5D9-CF65-E621-31AA26DFB41C}"/>
                    </a:ext>
                  </a:extLst>
                </p:cNvPr>
                <p:cNvPicPr/>
                <p:nvPr/>
              </p:nvPicPr>
              <p:blipFill>
                <a:blip r:embed="rId76"/>
                <a:stretch>
                  <a:fillRect/>
                </a:stretch>
              </p:blipFill>
              <p:spPr>
                <a:xfrm>
                  <a:off x="7526756" y="5456697"/>
                  <a:ext cx="138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 name="Ink 102">
                  <a:extLst>
                    <a:ext uri="{FF2B5EF4-FFF2-40B4-BE49-F238E27FC236}">
                      <a16:creationId xmlns:a16="http://schemas.microsoft.com/office/drawing/2014/main" id="{E6E2155C-6B32-0880-FBE9-EEC293288CF4}"/>
                    </a:ext>
                  </a:extLst>
                </p14:cNvPr>
                <p14:cNvContentPartPr/>
                <p14:nvPr/>
              </p14:nvContentPartPr>
              <p14:xfrm>
                <a:off x="7759316" y="5562537"/>
                <a:ext cx="27000" cy="5760"/>
              </p14:xfrm>
            </p:contentPart>
          </mc:Choice>
          <mc:Fallback xmlns="">
            <p:pic>
              <p:nvPicPr>
                <p:cNvPr id="103" name="Ink 102">
                  <a:extLst>
                    <a:ext uri="{FF2B5EF4-FFF2-40B4-BE49-F238E27FC236}">
                      <a16:creationId xmlns:a16="http://schemas.microsoft.com/office/drawing/2014/main" id="{E6E2155C-6B32-0880-FBE9-EEC293288CF4}"/>
                    </a:ext>
                  </a:extLst>
                </p:cNvPr>
                <p:cNvPicPr/>
                <p:nvPr/>
              </p:nvPicPr>
              <p:blipFill>
                <a:blip r:embed="rId78"/>
                <a:stretch>
                  <a:fillRect/>
                </a:stretch>
              </p:blipFill>
              <p:spPr>
                <a:xfrm>
                  <a:off x="7750676" y="5553537"/>
                  <a:ext cx="44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4" name="Ink 103">
                  <a:extLst>
                    <a:ext uri="{FF2B5EF4-FFF2-40B4-BE49-F238E27FC236}">
                      <a16:creationId xmlns:a16="http://schemas.microsoft.com/office/drawing/2014/main" id="{341B769F-EF4C-DD58-7672-917A6DD4C97D}"/>
                    </a:ext>
                  </a:extLst>
                </p14:cNvPr>
                <p14:cNvContentPartPr/>
                <p14:nvPr/>
              </p14:nvContentPartPr>
              <p14:xfrm>
                <a:off x="7848236" y="5497737"/>
                <a:ext cx="95400" cy="124920"/>
              </p14:xfrm>
            </p:contentPart>
          </mc:Choice>
          <mc:Fallback xmlns="">
            <p:pic>
              <p:nvPicPr>
                <p:cNvPr id="104" name="Ink 103">
                  <a:extLst>
                    <a:ext uri="{FF2B5EF4-FFF2-40B4-BE49-F238E27FC236}">
                      <a16:creationId xmlns:a16="http://schemas.microsoft.com/office/drawing/2014/main" id="{341B769F-EF4C-DD58-7672-917A6DD4C97D}"/>
                    </a:ext>
                  </a:extLst>
                </p:cNvPr>
                <p:cNvPicPr/>
                <p:nvPr/>
              </p:nvPicPr>
              <p:blipFill>
                <a:blip r:embed="rId80"/>
                <a:stretch>
                  <a:fillRect/>
                </a:stretch>
              </p:blipFill>
              <p:spPr>
                <a:xfrm>
                  <a:off x="7839596" y="5489097"/>
                  <a:ext cx="1130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5" name="Ink 104">
                  <a:extLst>
                    <a:ext uri="{FF2B5EF4-FFF2-40B4-BE49-F238E27FC236}">
                      <a16:creationId xmlns:a16="http://schemas.microsoft.com/office/drawing/2014/main" id="{74D56CA3-18E1-C239-1341-0C3F2A0236AE}"/>
                    </a:ext>
                  </a:extLst>
                </p14:cNvPr>
                <p14:cNvContentPartPr/>
                <p14:nvPr/>
              </p14:nvContentPartPr>
              <p14:xfrm>
                <a:off x="8017796" y="5448417"/>
                <a:ext cx="69120" cy="230760"/>
              </p14:xfrm>
            </p:contentPart>
          </mc:Choice>
          <mc:Fallback xmlns="">
            <p:pic>
              <p:nvPicPr>
                <p:cNvPr id="105" name="Ink 104">
                  <a:extLst>
                    <a:ext uri="{FF2B5EF4-FFF2-40B4-BE49-F238E27FC236}">
                      <a16:creationId xmlns:a16="http://schemas.microsoft.com/office/drawing/2014/main" id="{74D56CA3-18E1-C239-1341-0C3F2A0236AE}"/>
                    </a:ext>
                  </a:extLst>
                </p:cNvPr>
                <p:cNvPicPr/>
                <p:nvPr/>
              </p:nvPicPr>
              <p:blipFill>
                <a:blip r:embed="rId82"/>
                <a:stretch>
                  <a:fillRect/>
                </a:stretch>
              </p:blipFill>
              <p:spPr>
                <a:xfrm>
                  <a:off x="8009156" y="5439777"/>
                  <a:ext cx="86760" cy="248400"/>
                </a:xfrm>
                <a:prstGeom prst="rect">
                  <a:avLst/>
                </a:prstGeom>
              </p:spPr>
            </p:pic>
          </mc:Fallback>
        </mc:AlternateContent>
      </p:grpSp>
      <p:grpSp>
        <p:nvGrpSpPr>
          <p:cNvPr id="123" name="Group 122">
            <a:extLst>
              <a:ext uri="{FF2B5EF4-FFF2-40B4-BE49-F238E27FC236}">
                <a16:creationId xmlns:a16="http://schemas.microsoft.com/office/drawing/2014/main" id="{EC983711-6EB6-783C-2F53-9495EBDDD015}"/>
              </a:ext>
            </a:extLst>
          </p:cNvPr>
          <p:cNvGrpSpPr/>
          <p:nvPr/>
        </p:nvGrpSpPr>
        <p:grpSpPr>
          <a:xfrm>
            <a:off x="8274836" y="5505657"/>
            <a:ext cx="163080" cy="166320"/>
            <a:chOff x="8274836" y="5505657"/>
            <a:chExt cx="163080" cy="166320"/>
          </a:xfrm>
        </p:grpSpPr>
        <mc:AlternateContent xmlns:mc="http://schemas.openxmlformats.org/markup-compatibility/2006" xmlns:p14="http://schemas.microsoft.com/office/powerpoint/2010/main">
          <mc:Choice Requires="p14">
            <p:contentPart p14:bwMode="auto" r:id="rId83">
              <p14:nvContentPartPr>
                <p14:cNvPr id="106" name="Ink 105">
                  <a:extLst>
                    <a:ext uri="{FF2B5EF4-FFF2-40B4-BE49-F238E27FC236}">
                      <a16:creationId xmlns:a16="http://schemas.microsoft.com/office/drawing/2014/main" id="{BF9D3484-0CEA-80B3-9C03-7CFC655368D2}"/>
                    </a:ext>
                  </a:extLst>
                </p14:cNvPr>
                <p14:cNvContentPartPr/>
                <p14:nvPr/>
              </p14:nvContentPartPr>
              <p14:xfrm>
                <a:off x="8274836" y="5561817"/>
                <a:ext cx="163080" cy="28080"/>
              </p14:xfrm>
            </p:contentPart>
          </mc:Choice>
          <mc:Fallback xmlns="">
            <p:pic>
              <p:nvPicPr>
                <p:cNvPr id="106" name="Ink 105">
                  <a:extLst>
                    <a:ext uri="{FF2B5EF4-FFF2-40B4-BE49-F238E27FC236}">
                      <a16:creationId xmlns:a16="http://schemas.microsoft.com/office/drawing/2014/main" id="{BF9D3484-0CEA-80B3-9C03-7CFC655368D2}"/>
                    </a:ext>
                  </a:extLst>
                </p:cNvPr>
                <p:cNvPicPr/>
                <p:nvPr/>
              </p:nvPicPr>
              <p:blipFill>
                <a:blip r:embed="rId84"/>
                <a:stretch>
                  <a:fillRect/>
                </a:stretch>
              </p:blipFill>
              <p:spPr>
                <a:xfrm>
                  <a:off x="8265836" y="5552817"/>
                  <a:ext cx="180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7" name="Ink 106">
                  <a:extLst>
                    <a:ext uri="{FF2B5EF4-FFF2-40B4-BE49-F238E27FC236}">
                      <a16:creationId xmlns:a16="http://schemas.microsoft.com/office/drawing/2014/main" id="{7E6494D9-D88E-467E-9F08-C6C8AB4AD56A}"/>
                    </a:ext>
                  </a:extLst>
                </p14:cNvPr>
                <p14:cNvContentPartPr/>
                <p14:nvPr/>
              </p14:nvContentPartPr>
              <p14:xfrm>
                <a:off x="8367356" y="5505657"/>
                <a:ext cx="24480" cy="166320"/>
              </p14:xfrm>
            </p:contentPart>
          </mc:Choice>
          <mc:Fallback xmlns="">
            <p:pic>
              <p:nvPicPr>
                <p:cNvPr id="107" name="Ink 106">
                  <a:extLst>
                    <a:ext uri="{FF2B5EF4-FFF2-40B4-BE49-F238E27FC236}">
                      <a16:creationId xmlns:a16="http://schemas.microsoft.com/office/drawing/2014/main" id="{7E6494D9-D88E-467E-9F08-C6C8AB4AD56A}"/>
                    </a:ext>
                  </a:extLst>
                </p:cNvPr>
                <p:cNvPicPr/>
                <p:nvPr/>
              </p:nvPicPr>
              <p:blipFill>
                <a:blip r:embed="rId86"/>
                <a:stretch>
                  <a:fillRect/>
                </a:stretch>
              </p:blipFill>
              <p:spPr>
                <a:xfrm>
                  <a:off x="8358356" y="5497017"/>
                  <a:ext cx="42120" cy="183960"/>
                </a:xfrm>
                <a:prstGeom prst="rect">
                  <a:avLst/>
                </a:prstGeom>
              </p:spPr>
            </p:pic>
          </mc:Fallback>
        </mc:AlternateContent>
      </p:grpSp>
      <p:grpSp>
        <p:nvGrpSpPr>
          <p:cNvPr id="122" name="Group 121">
            <a:extLst>
              <a:ext uri="{FF2B5EF4-FFF2-40B4-BE49-F238E27FC236}">
                <a16:creationId xmlns:a16="http://schemas.microsoft.com/office/drawing/2014/main" id="{B4FEC89D-BE01-8496-93BE-5E04E34C7766}"/>
              </a:ext>
            </a:extLst>
          </p:cNvPr>
          <p:cNvGrpSpPr/>
          <p:nvPr/>
        </p:nvGrpSpPr>
        <p:grpSpPr>
          <a:xfrm>
            <a:off x="8674796" y="5467137"/>
            <a:ext cx="480600" cy="222840"/>
            <a:chOff x="8674796" y="5467137"/>
            <a:chExt cx="480600" cy="222840"/>
          </a:xfrm>
        </p:grpSpPr>
        <mc:AlternateContent xmlns:mc="http://schemas.openxmlformats.org/markup-compatibility/2006" xmlns:p14="http://schemas.microsoft.com/office/powerpoint/2010/main">
          <mc:Choice Requires="p14">
            <p:contentPart p14:bwMode="auto" r:id="rId87">
              <p14:nvContentPartPr>
                <p14:cNvPr id="108" name="Ink 107">
                  <a:extLst>
                    <a:ext uri="{FF2B5EF4-FFF2-40B4-BE49-F238E27FC236}">
                      <a16:creationId xmlns:a16="http://schemas.microsoft.com/office/drawing/2014/main" id="{5FAC5459-48CB-15A5-D90E-16AF923B367D}"/>
                    </a:ext>
                  </a:extLst>
                </p14:cNvPr>
                <p14:cNvContentPartPr/>
                <p14:nvPr/>
              </p14:nvContentPartPr>
              <p14:xfrm>
                <a:off x="8674796" y="5552097"/>
                <a:ext cx="96120" cy="137880"/>
              </p14:xfrm>
            </p:contentPart>
          </mc:Choice>
          <mc:Fallback xmlns="">
            <p:pic>
              <p:nvPicPr>
                <p:cNvPr id="108" name="Ink 107">
                  <a:extLst>
                    <a:ext uri="{FF2B5EF4-FFF2-40B4-BE49-F238E27FC236}">
                      <a16:creationId xmlns:a16="http://schemas.microsoft.com/office/drawing/2014/main" id="{5FAC5459-48CB-15A5-D90E-16AF923B367D}"/>
                    </a:ext>
                  </a:extLst>
                </p:cNvPr>
                <p:cNvPicPr/>
                <p:nvPr/>
              </p:nvPicPr>
              <p:blipFill>
                <a:blip r:embed="rId88"/>
                <a:stretch>
                  <a:fillRect/>
                </a:stretch>
              </p:blipFill>
              <p:spPr>
                <a:xfrm>
                  <a:off x="8665796" y="5543457"/>
                  <a:ext cx="1137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9" name="Ink 108">
                  <a:extLst>
                    <a:ext uri="{FF2B5EF4-FFF2-40B4-BE49-F238E27FC236}">
                      <a16:creationId xmlns:a16="http://schemas.microsoft.com/office/drawing/2014/main" id="{BBF4827F-45DA-6E11-7928-33FFD22C24B5}"/>
                    </a:ext>
                  </a:extLst>
                </p14:cNvPr>
                <p14:cNvContentPartPr/>
                <p14:nvPr/>
              </p14:nvContentPartPr>
              <p14:xfrm>
                <a:off x="8896196" y="5619057"/>
                <a:ext cx="28800" cy="15120"/>
              </p14:xfrm>
            </p:contentPart>
          </mc:Choice>
          <mc:Fallback xmlns="">
            <p:pic>
              <p:nvPicPr>
                <p:cNvPr id="109" name="Ink 108">
                  <a:extLst>
                    <a:ext uri="{FF2B5EF4-FFF2-40B4-BE49-F238E27FC236}">
                      <a16:creationId xmlns:a16="http://schemas.microsoft.com/office/drawing/2014/main" id="{BBF4827F-45DA-6E11-7928-33FFD22C24B5}"/>
                    </a:ext>
                  </a:extLst>
                </p:cNvPr>
                <p:cNvPicPr/>
                <p:nvPr/>
              </p:nvPicPr>
              <p:blipFill>
                <a:blip r:embed="rId90"/>
                <a:stretch>
                  <a:fillRect/>
                </a:stretch>
              </p:blipFill>
              <p:spPr>
                <a:xfrm>
                  <a:off x="8887196" y="5610417"/>
                  <a:ext cx="46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0" name="Ink 109">
                  <a:extLst>
                    <a:ext uri="{FF2B5EF4-FFF2-40B4-BE49-F238E27FC236}">
                      <a16:creationId xmlns:a16="http://schemas.microsoft.com/office/drawing/2014/main" id="{EE0C3698-88B3-79BA-47B8-B0E836AF4AA8}"/>
                    </a:ext>
                  </a:extLst>
                </p14:cNvPr>
                <p14:cNvContentPartPr/>
                <p14:nvPr/>
              </p14:nvContentPartPr>
              <p14:xfrm>
                <a:off x="8992676" y="5566497"/>
                <a:ext cx="105120" cy="118800"/>
              </p14:xfrm>
            </p:contentPart>
          </mc:Choice>
          <mc:Fallback xmlns="">
            <p:pic>
              <p:nvPicPr>
                <p:cNvPr id="110" name="Ink 109">
                  <a:extLst>
                    <a:ext uri="{FF2B5EF4-FFF2-40B4-BE49-F238E27FC236}">
                      <a16:creationId xmlns:a16="http://schemas.microsoft.com/office/drawing/2014/main" id="{EE0C3698-88B3-79BA-47B8-B0E836AF4AA8}"/>
                    </a:ext>
                  </a:extLst>
                </p:cNvPr>
                <p:cNvPicPr/>
                <p:nvPr/>
              </p:nvPicPr>
              <p:blipFill>
                <a:blip r:embed="rId92"/>
                <a:stretch>
                  <a:fillRect/>
                </a:stretch>
              </p:blipFill>
              <p:spPr>
                <a:xfrm>
                  <a:off x="8984036" y="5557857"/>
                  <a:ext cx="122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1" name="Ink 110">
                  <a:extLst>
                    <a:ext uri="{FF2B5EF4-FFF2-40B4-BE49-F238E27FC236}">
                      <a16:creationId xmlns:a16="http://schemas.microsoft.com/office/drawing/2014/main" id="{C07B9EF5-91CA-658B-5846-87B5EDE0E87E}"/>
                    </a:ext>
                  </a:extLst>
                </p14:cNvPr>
                <p14:cNvContentPartPr/>
                <p14:nvPr/>
              </p14:nvContentPartPr>
              <p14:xfrm>
                <a:off x="9145676" y="5467137"/>
                <a:ext cx="9720" cy="219600"/>
              </p14:xfrm>
            </p:contentPart>
          </mc:Choice>
          <mc:Fallback xmlns="">
            <p:pic>
              <p:nvPicPr>
                <p:cNvPr id="111" name="Ink 110">
                  <a:extLst>
                    <a:ext uri="{FF2B5EF4-FFF2-40B4-BE49-F238E27FC236}">
                      <a16:creationId xmlns:a16="http://schemas.microsoft.com/office/drawing/2014/main" id="{C07B9EF5-91CA-658B-5846-87B5EDE0E87E}"/>
                    </a:ext>
                  </a:extLst>
                </p:cNvPr>
                <p:cNvPicPr/>
                <p:nvPr/>
              </p:nvPicPr>
              <p:blipFill>
                <a:blip r:embed="rId94"/>
                <a:stretch>
                  <a:fillRect/>
                </a:stretch>
              </p:blipFill>
              <p:spPr>
                <a:xfrm>
                  <a:off x="9136676" y="5458137"/>
                  <a:ext cx="27360" cy="237240"/>
                </a:xfrm>
                <a:prstGeom prst="rect">
                  <a:avLst/>
                </a:prstGeom>
              </p:spPr>
            </p:pic>
          </mc:Fallback>
        </mc:AlternateContent>
      </p:grpSp>
      <p:grpSp>
        <p:nvGrpSpPr>
          <p:cNvPr id="121" name="Group 120">
            <a:extLst>
              <a:ext uri="{FF2B5EF4-FFF2-40B4-BE49-F238E27FC236}">
                <a16:creationId xmlns:a16="http://schemas.microsoft.com/office/drawing/2014/main" id="{8E395752-3725-0EFB-4618-65365418BA28}"/>
              </a:ext>
            </a:extLst>
          </p:cNvPr>
          <p:cNvGrpSpPr/>
          <p:nvPr/>
        </p:nvGrpSpPr>
        <p:grpSpPr>
          <a:xfrm>
            <a:off x="9429356" y="5525457"/>
            <a:ext cx="151200" cy="165240"/>
            <a:chOff x="9429356" y="5525457"/>
            <a:chExt cx="151200" cy="165240"/>
          </a:xfrm>
        </p:grpSpPr>
        <mc:AlternateContent xmlns:mc="http://schemas.openxmlformats.org/markup-compatibility/2006" xmlns:p14="http://schemas.microsoft.com/office/powerpoint/2010/main">
          <mc:Choice Requires="p14">
            <p:contentPart p14:bwMode="auto" r:id="rId95">
              <p14:nvContentPartPr>
                <p14:cNvPr id="112" name="Ink 111">
                  <a:extLst>
                    <a:ext uri="{FF2B5EF4-FFF2-40B4-BE49-F238E27FC236}">
                      <a16:creationId xmlns:a16="http://schemas.microsoft.com/office/drawing/2014/main" id="{E72AAF3B-7106-DC6E-C735-BAF23620CF6D}"/>
                    </a:ext>
                  </a:extLst>
                </p14:cNvPr>
                <p14:cNvContentPartPr/>
                <p14:nvPr/>
              </p14:nvContentPartPr>
              <p14:xfrm>
                <a:off x="9429356" y="5587377"/>
                <a:ext cx="151200" cy="27360"/>
              </p14:xfrm>
            </p:contentPart>
          </mc:Choice>
          <mc:Fallback xmlns="">
            <p:pic>
              <p:nvPicPr>
                <p:cNvPr id="112" name="Ink 111">
                  <a:extLst>
                    <a:ext uri="{FF2B5EF4-FFF2-40B4-BE49-F238E27FC236}">
                      <a16:creationId xmlns:a16="http://schemas.microsoft.com/office/drawing/2014/main" id="{E72AAF3B-7106-DC6E-C735-BAF23620CF6D}"/>
                    </a:ext>
                  </a:extLst>
                </p:cNvPr>
                <p:cNvPicPr/>
                <p:nvPr/>
              </p:nvPicPr>
              <p:blipFill>
                <a:blip r:embed="rId96"/>
                <a:stretch>
                  <a:fillRect/>
                </a:stretch>
              </p:blipFill>
              <p:spPr>
                <a:xfrm>
                  <a:off x="9420716" y="5578737"/>
                  <a:ext cx="168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3" name="Ink 112">
                  <a:extLst>
                    <a:ext uri="{FF2B5EF4-FFF2-40B4-BE49-F238E27FC236}">
                      <a16:creationId xmlns:a16="http://schemas.microsoft.com/office/drawing/2014/main" id="{A7F6027B-C039-2B0E-2547-C8FBCADB014F}"/>
                    </a:ext>
                  </a:extLst>
                </p14:cNvPr>
                <p14:cNvContentPartPr/>
                <p14:nvPr/>
              </p14:nvContentPartPr>
              <p14:xfrm>
                <a:off x="9483716" y="5525457"/>
                <a:ext cx="13320" cy="165240"/>
              </p14:xfrm>
            </p:contentPart>
          </mc:Choice>
          <mc:Fallback xmlns="">
            <p:pic>
              <p:nvPicPr>
                <p:cNvPr id="113" name="Ink 112">
                  <a:extLst>
                    <a:ext uri="{FF2B5EF4-FFF2-40B4-BE49-F238E27FC236}">
                      <a16:creationId xmlns:a16="http://schemas.microsoft.com/office/drawing/2014/main" id="{A7F6027B-C039-2B0E-2547-C8FBCADB014F}"/>
                    </a:ext>
                  </a:extLst>
                </p:cNvPr>
                <p:cNvPicPr/>
                <p:nvPr/>
              </p:nvPicPr>
              <p:blipFill>
                <a:blip r:embed="rId98"/>
                <a:stretch>
                  <a:fillRect/>
                </a:stretch>
              </p:blipFill>
              <p:spPr>
                <a:xfrm>
                  <a:off x="9475076" y="5516817"/>
                  <a:ext cx="30960" cy="18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114" name="Ink 113">
                <a:extLst>
                  <a:ext uri="{FF2B5EF4-FFF2-40B4-BE49-F238E27FC236}">
                    <a16:creationId xmlns:a16="http://schemas.microsoft.com/office/drawing/2014/main" id="{E1A4C5BC-6B9E-C098-B0F3-BFC1B16E715D}"/>
                  </a:ext>
                </a:extLst>
              </p14:cNvPr>
              <p14:cNvContentPartPr/>
              <p14:nvPr/>
            </p14:nvContentPartPr>
            <p14:xfrm>
              <a:off x="9886196" y="5477937"/>
              <a:ext cx="21960" cy="223920"/>
            </p14:xfrm>
          </p:contentPart>
        </mc:Choice>
        <mc:Fallback xmlns="">
          <p:pic>
            <p:nvPicPr>
              <p:cNvPr id="114" name="Ink 113">
                <a:extLst>
                  <a:ext uri="{FF2B5EF4-FFF2-40B4-BE49-F238E27FC236}">
                    <a16:creationId xmlns:a16="http://schemas.microsoft.com/office/drawing/2014/main" id="{E1A4C5BC-6B9E-C098-B0F3-BFC1B16E715D}"/>
                  </a:ext>
                </a:extLst>
              </p:cNvPr>
              <p:cNvPicPr/>
              <p:nvPr/>
            </p:nvPicPr>
            <p:blipFill>
              <a:blip r:embed="rId100"/>
              <a:stretch>
                <a:fillRect/>
              </a:stretch>
            </p:blipFill>
            <p:spPr>
              <a:xfrm>
                <a:off x="9877196" y="5468937"/>
                <a:ext cx="396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5" name="Ink 114">
                <a:extLst>
                  <a:ext uri="{FF2B5EF4-FFF2-40B4-BE49-F238E27FC236}">
                    <a16:creationId xmlns:a16="http://schemas.microsoft.com/office/drawing/2014/main" id="{75A0B259-B666-311B-0011-60D3B6F03535}"/>
                  </a:ext>
                </a:extLst>
              </p14:cNvPr>
              <p14:cNvContentPartPr/>
              <p14:nvPr/>
            </p14:nvContentPartPr>
            <p14:xfrm>
              <a:off x="10069076" y="5472537"/>
              <a:ext cx="137520" cy="132120"/>
            </p14:xfrm>
          </p:contentPart>
        </mc:Choice>
        <mc:Fallback xmlns="">
          <p:pic>
            <p:nvPicPr>
              <p:cNvPr id="115" name="Ink 114">
                <a:extLst>
                  <a:ext uri="{FF2B5EF4-FFF2-40B4-BE49-F238E27FC236}">
                    <a16:creationId xmlns:a16="http://schemas.microsoft.com/office/drawing/2014/main" id="{75A0B259-B666-311B-0011-60D3B6F03535}"/>
                  </a:ext>
                </a:extLst>
              </p:cNvPr>
              <p:cNvPicPr/>
              <p:nvPr/>
            </p:nvPicPr>
            <p:blipFill>
              <a:blip r:embed="rId102"/>
              <a:stretch>
                <a:fillRect/>
              </a:stretch>
            </p:blipFill>
            <p:spPr>
              <a:xfrm>
                <a:off x="10060076" y="5463537"/>
                <a:ext cx="155160" cy="149760"/>
              </a:xfrm>
              <a:prstGeom prst="rect">
                <a:avLst/>
              </a:prstGeom>
            </p:spPr>
          </p:pic>
        </mc:Fallback>
      </mc:AlternateContent>
      <p:grpSp>
        <p:nvGrpSpPr>
          <p:cNvPr id="120" name="Group 119">
            <a:extLst>
              <a:ext uri="{FF2B5EF4-FFF2-40B4-BE49-F238E27FC236}">
                <a16:creationId xmlns:a16="http://schemas.microsoft.com/office/drawing/2014/main" id="{4C6C06A1-0A17-A7DD-8C93-6A8D9B698860}"/>
              </a:ext>
            </a:extLst>
          </p:cNvPr>
          <p:cNvGrpSpPr/>
          <p:nvPr/>
        </p:nvGrpSpPr>
        <p:grpSpPr>
          <a:xfrm>
            <a:off x="10357796" y="5503137"/>
            <a:ext cx="508680" cy="248040"/>
            <a:chOff x="10357796" y="5503137"/>
            <a:chExt cx="508680" cy="248040"/>
          </a:xfrm>
        </p:grpSpPr>
        <mc:AlternateContent xmlns:mc="http://schemas.openxmlformats.org/markup-compatibility/2006" xmlns:p14="http://schemas.microsoft.com/office/powerpoint/2010/main">
          <mc:Choice Requires="p14">
            <p:contentPart p14:bwMode="auto" r:id="rId103">
              <p14:nvContentPartPr>
                <p14:cNvPr id="116" name="Ink 115">
                  <a:extLst>
                    <a:ext uri="{FF2B5EF4-FFF2-40B4-BE49-F238E27FC236}">
                      <a16:creationId xmlns:a16="http://schemas.microsoft.com/office/drawing/2014/main" id="{1738344A-7882-5EBC-29DE-350FB37A6080}"/>
                    </a:ext>
                  </a:extLst>
                </p14:cNvPr>
                <p14:cNvContentPartPr/>
                <p14:nvPr/>
              </p14:nvContentPartPr>
              <p14:xfrm>
                <a:off x="10357796" y="5556057"/>
                <a:ext cx="104400" cy="138600"/>
              </p14:xfrm>
            </p:contentPart>
          </mc:Choice>
          <mc:Fallback xmlns="">
            <p:pic>
              <p:nvPicPr>
                <p:cNvPr id="116" name="Ink 115">
                  <a:extLst>
                    <a:ext uri="{FF2B5EF4-FFF2-40B4-BE49-F238E27FC236}">
                      <a16:creationId xmlns:a16="http://schemas.microsoft.com/office/drawing/2014/main" id="{1738344A-7882-5EBC-29DE-350FB37A6080}"/>
                    </a:ext>
                  </a:extLst>
                </p:cNvPr>
                <p:cNvPicPr/>
                <p:nvPr/>
              </p:nvPicPr>
              <p:blipFill>
                <a:blip r:embed="rId104"/>
                <a:stretch>
                  <a:fillRect/>
                </a:stretch>
              </p:blipFill>
              <p:spPr>
                <a:xfrm>
                  <a:off x="10348796" y="5547057"/>
                  <a:ext cx="122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7" name="Ink 116">
                  <a:extLst>
                    <a:ext uri="{FF2B5EF4-FFF2-40B4-BE49-F238E27FC236}">
                      <a16:creationId xmlns:a16="http://schemas.microsoft.com/office/drawing/2014/main" id="{B4CC644C-F5EF-FD72-BB87-C64ED6D95EC7}"/>
                    </a:ext>
                  </a:extLst>
                </p14:cNvPr>
                <p14:cNvContentPartPr/>
                <p14:nvPr/>
              </p14:nvContentPartPr>
              <p14:xfrm>
                <a:off x="10562636" y="5613657"/>
                <a:ext cx="21960" cy="10440"/>
              </p14:xfrm>
            </p:contentPart>
          </mc:Choice>
          <mc:Fallback xmlns="">
            <p:pic>
              <p:nvPicPr>
                <p:cNvPr id="117" name="Ink 116">
                  <a:extLst>
                    <a:ext uri="{FF2B5EF4-FFF2-40B4-BE49-F238E27FC236}">
                      <a16:creationId xmlns:a16="http://schemas.microsoft.com/office/drawing/2014/main" id="{B4CC644C-F5EF-FD72-BB87-C64ED6D95EC7}"/>
                    </a:ext>
                  </a:extLst>
                </p:cNvPr>
                <p:cNvPicPr/>
                <p:nvPr/>
              </p:nvPicPr>
              <p:blipFill>
                <a:blip r:embed="rId106"/>
                <a:stretch>
                  <a:fillRect/>
                </a:stretch>
              </p:blipFill>
              <p:spPr>
                <a:xfrm>
                  <a:off x="10553996" y="5605017"/>
                  <a:ext cx="39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8" name="Ink 117">
                  <a:extLst>
                    <a:ext uri="{FF2B5EF4-FFF2-40B4-BE49-F238E27FC236}">
                      <a16:creationId xmlns:a16="http://schemas.microsoft.com/office/drawing/2014/main" id="{7BCEDFEA-6D1C-CD45-05FE-70F98B36CA54}"/>
                    </a:ext>
                  </a:extLst>
                </p14:cNvPr>
                <p14:cNvContentPartPr/>
                <p14:nvPr/>
              </p14:nvContentPartPr>
              <p14:xfrm>
                <a:off x="10650476" y="5503137"/>
                <a:ext cx="86040" cy="187560"/>
              </p14:xfrm>
            </p:contentPart>
          </mc:Choice>
          <mc:Fallback xmlns="">
            <p:pic>
              <p:nvPicPr>
                <p:cNvPr id="118" name="Ink 117">
                  <a:extLst>
                    <a:ext uri="{FF2B5EF4-FFF2-40B4-BE49-F238E27FC236}">
                      <a16:creationId xmlns:a16="http://schemas.microsoft.com/office/drawing/2014/main" id="{7BCEDFEA-6D1C-CD45-05FE-70F98B36CA54}"/>
                    </a:ext>
                  </a:extLst>
                </p:cNvPr>
                <p:cNvPicPr/>
                <p:nvPr/>
              </p:nvPicPr>
              <p:blipFill>
                <a:blip r:embed="rId108"/>
                <a:stretch>
                  <a:fillRect/>
                </a:stretch>
              </p:blipFill>
              <p:spPr>
                <a:xfrm>
                  <a:off x="10641836" y="5494497"/>
                  <a:ext cx="103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9" name="Ink 118">
                  <a:extLst>
                    <a:ext uri="{FF2B5EF4-FFF2-40B4-BE49-F238E27FC236}">
                      <a16:creationId xmlns:a16="http://schemas.microsoft.com/office/drawing/2014/main" id="{0A296C6D-89B6-09DD-3384-7BEBC70B3B18}"/>
                    </a:ext>
                  </a:extLst>
                </p14:cNvPr>
                <p14:cNvContentPartPr/>
                <p14:nvPr/>
              </p14:nvContentPartPr>
              <p14:xfrm>
                <a:off x="10801676" y="5550657"/>
                <a:ext cx="64800" cy="200520"/>
              </p14:xfrm>
            </p:contentPart>
          </mc:Choice>
          <mc:Fallback xmlns="">
            <p:pic>
              <p:nvPicPr>
                <p:cNvPr id="119" name="Ink 118">
                  <a:extLst>
                    <a:ext uri="{FF2B5EF4-FFF2-40B4-BE49-F238E27FC236}">
                      <a16:creationId xmlns:a16="http://schemas.microsoft.com/office/drawing/2014/main" id="{0A296C6D-89B6-09DD-3384-7BEBC70B3B18}"/>
                    </a:ext>
                  </a:extLst>
                </p:cNvPr>
                <p:cNvPicPr/>
                <p:nvPr/>
              </p:nvPicPr>
              <p:blipFill>
                <a:blip r:embed="rId110"/>
                <a:stretch>
                  <a:fillRect/>
                </a:stretch>
              </p:blipFill>
              <p:spPr>
                <a:xfrm>
                  <a:off x="10793036" y="5542017"/>
                  <a:ext cx="82440" cy="218160"/>
                </a:xfrm>
                <a:prstGeom prst="rect">
                  <a:avLst/>
                </a:prstGeom>
              </p:spPr>
            </p:pic>
          </mc:Fallback>
        </mc:AlternateContent>
      </p:grpSp>
      <p:grpSp>
        <p:nvGrpSpPr>
          <p:cNvPr id="127" name="Group 126">
            <a:extLst>
              <a:ext uri="{FF2B5EF4-FFF2-40B4-BE49-F238E27FC236}">
                <a16:creationId xmlns:a16="http://schemas.microsoft.com/office/drawing/2014/main" id="{D6DE5348-367D-64E4-A03C-64705C132BBE}"/>
              </a:ext>
            </a:extLst>
          </p:cNvPr>
          <p:cNvGrpSpPr/>
          <p:nvPr/>
        </p:nvGrpSpPr>
        <p:grpSpPr>
          <a:xfrm>
            <a:off x="7123556" y="6098937"/>
            <a:ext cx="124560" cy="74160"/>
            <a:chOff x="7123556" y="6098937"/>
            <a:chExt cx="124560" cy="74160"/>
          </a:xfrm>
        </p:grpSpPr>
        <mc:AlternateContent xmlns:mc="http://schemas.openxmlformats.org/markup-compatibility/2006" xmlns:p14="http://schemas.microsoft.com/office/powerpoint/2010/main">
          <mc:Choice Requires="p14">
            <p:contentPart p14:bwMode="auto" r:id="rId111">
              <p14:nvContentPartPr>
                <p14:cNvPr id="125" name="Ink 124">
                  <a:extLst>
                    <a:ext uri="{FF2B5EF4-FFF2-40B4-BE49-F238E27FC236}">
                      <a16:creationId xmlns:a16="http://schemas.microsoft.com/office/drawing/2014/main" id="{F71DF447-D87F-A8B8-B96F-24A9EA87F169}"/>
                    </a:ext>
                  </a:extLst>
                </p14:cNvPr>
                <p14:cNvContentPartPr/>
                <p14:nvPr/>
              </p14:nvContentPartPr>
              <p14:xfrm>
                <a:off x="7123556" y="6098937"/>
                <a:ext cx="100440" cy="3600"/>
              </p14:xfrm>
            </p:contentPart>
          </mc:Choice>
          <mc:Fallback xmlns="">
            <p:pic>
              <p:nvPicPr>
                <p:cNvPr id="125" name="Ink 124">
                  <a:extLst>
                    <a:ext uri="{FF2B5EF4-FFF2-40B4-BE49-F238E27FC236}">
                      <a16:creationId xmlns:a16="http://schemas.microsoft.com/office/drawing/2014/main" id="{F71DF447-D87F-A8B8-B96F-24A9EA87F169}"/>
                    </a:ext>
                  </a:extLst>
                </p:cNvPr>
                <p:cNvPicPr/>
                <p:nvPr/>
              </p:nvPicPr>
              <p:blipFill>
                <a:blip r:embed="rId112"/>
                <a:stretch>
                  <a:fillRect/>
                </a:stretch>
              </p:blipFill>
              <p:spPr>
                <a:xfrm>
                  <a:off x="7114556" y="6089937"/>
                  <a:ext cx="1180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6" name="Ink 125">
                  <a:extLst>
                    <a:ext uri="{FF2B5EF4-FFF2-40B4-BE49-F238E27FC236}">
                      <a16:creationId xmlns:a16="http://schemas.microsoft.com/office/drawing/2014/main" id="{4CEAB268-4144-374D-1726-16D7D8F718E4}"/>
                    </a:ext>
                  </a:extLst>
                </p14:cNvPr>
                <p14:cNvContentPartPr/>
                <p14:nvPr/>
              </p14:nvContentPartPr>
              <p14:xfrm>
                <a:off x="7141556" y="6147897"/>
                <a:ext cx="106560" cy="25200"/>
              </p14:xfrm>
            </p:contentPart>
          </mc:Choice>
          <mc:Fallback xmlns="">
            <p:pic>
              <p:nvPicPr>
                <p:cNvPr id="126" name="Ink 125">
                  <a:extLst>
                    <a:ext uri="{FF2B5EF4-FFF2-40B4-BE49-F238E27FC236}">
                      <a16:creationId xmlns:a16="http://schemas.microsoft.com/office/drawing/2014/main" id="{4CEAB268-4144-374D-1726-16D7D8F718E4}"/>
                    </a:ext>
                  </a:extLst>
                </p:cNvPr>
                <p:cNvPicPr/>
                <p:nvPr/>
              </p:nvPicPr>
              <p:blipFill>
                <a:blip r:embed="rId114"/>
                <a:stretch>
                  <a:fillRect/>
                </a:stretch>
              </p:blipFill>
              <p:spPr>
                <a:xfrm>
                  <a:off x="7132556" y="6138897"/>
                  <a:ext cx="124200" cy="42840"/>
                </a:xfrm>
                <a:prstGeom prst="rect">
                  <a:avLst/>
                </a:prstGeom>
              </p:spPr>
            </p:pic>
          </mc:Fallback>
        </mc:AlternateContent>
      </p:grpSp>
      <p:grpSp>
        <p:nvGrpSpPr>
          <p:cNvPr id="135" name="Group 134">
            <a:extLst>
              <a:ext uri="{FF2B5EF4-FFF2-40B4-BE49-F238E27FC236}">
                <a16:creationId xmlns:a16="http://schemas.microsoft.com/office/drawing/2014/main" id="{C03A137F-4B1B-3E65-1384-91DBE87B7073}"/>
              </a:ext>
            </a:extLst>
          </p:cNvPr>
          <p:cNvGrpSpPr/>
          <p:nvPr/>
        </p:nvGrpSpPr>
        <p:grpSpPr>
          <a:xfrm>
            <a:off x="7433876" y="5878977"/>
            <a:ext cx="1163880" cy="511920"/>
            <a:chOff x="7433876" y="5878977"/>
            <a:chExt cx="1163880" cy="511920"/>
          </a:xfrm>
        </p:grpSpPr>
        <mc:AlternateContent xmlns:mc="http://schemas.openxmlformats.org/markup-compatibility/2006" xmlns:p14="http://schemas.microsoft.com/office/powerpoint/2010/main">
          <mc:Choice Requires="p14">
            <p:contentPart p14:bwMode="auto" r:id="rId115">
              <p14:nvContentPartPr>
                <p14:cNvPr id="128" name="Ink 127">
                  <a:extLst>
                    <a:ext uri="{FF2B5EF4-FFF2-40B4-BE49-F238E27FC236}">
                      <a16:creationId xmlns:a16="http://schemas.microsoft.com/office/drawing/2014/main" id="{0BA1A9ED-D9AE-1995-AA15-70D0A433955D}"/>
                    </a:ext>
                  </a:extLst>
                </p14:cNvPr>
                <p14:cNvContentPartPr/>
                <p14:nvPr/>
              </p14:nvContentPartPr>
              <p14:xfrm>
                <a:off x="7726916" y="6042777"/>
                <a:ext cx="111600" cy="146160"/>
              </p14:xfrm>
            </p:contentPart>
          </mc:Choice>
          <mc:Fallback xmlns="">
            <p:pic>
              <p:nvPicPr>
                <p:cNvPr id="128" name="Ink 127">
                  <a:extLst>
                    <a:ext uri="{FF2B5EF4-FFF2-40B4-BE49-F238E27FC236}">
                      <a16:creationId xmlns:a16="http://schemas.microsoft.com/office/drawing/2014/main" id="{0BA1A9ED-D9AE-1995-AA15-70D0A433955D}"/>
                    </a:ext>
                  </a:extLst>
                </p:cNvPr>
                <p:cNvPicPr/>
                <p:nvPr/>
              </p:nvPicPr>
              <p:blipFill>
                <a:blip r:embed="rId116"/>
                <a:stretch>
                  <a:fillRect/>
                </a:stretch>
              </p:blipFill>
              <p:spPr>
                <a:xfrm>
                  <a:off x="7718276" y="6033777"/>
                  <a:ext cx="1292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29" name="Ink 128">
                  <a:extLst>
                    <a:ext uri="{FF2B5EF4-FFF2-40B4-BE49-F238E27FC236}">
                      <a16:creationId xmlns:a16="http://schemas.microsoft.com/office/drawing/2014/main" id="{5C7CB64D-A300-616D-A193-B7BA9106C93E}"/>
                    </a:ext>
                  </a:extLst>
                </p14:cNvPr>
                <p14:cNvContentPartPr/>
                <p14:nvPr/>
              </p14:nvContentPartPr>
              <p14:xfrm>
                <a:off x="7925276" y="6113697"/>
                <a:ext cx="21240" cy="360"/>
              </p14:xfrm>
            </p:contentPart>
          </mc:Choice>
          <mc:Fallback xmlns="">
            <p:pic>
              <p:nvPicPr>
                <p:cNvPr id="129" name="Ink 128">
                  <a:extLst>
                    <a:ext uri="{FF2B5EF4-FFF2-40B4-BE49-F238E27FC236}">
                      <a16:creationId xmlns:a16="http://schemas.microsoft.com/office/drawing/2014/main" id="{5C7CB64D-A300-616D-A193-B7BA9106C93E}"/>
                    </a:ext>
                  </a:extLst>
                </p:cNvPr>
                <p:cNvPicPr/>
                <p:nvPr/>
              </p:nvPicPr>
              <p:blipFill>
                <a:blip r:embed="rId118"/>
                <a:stretch>
                  <a:fillRect/>
                </a:stretch>
              </p:blipFill>
              <p:spPr>
                <a:xfrm>
                  <a:off x="7916276" y="6104697"/>
                  <a:ext cx="3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0" name="Ink 129">
                  <a:extLst>
                    <a:ext uri="{FF2B5EF4-FFF2-40B4-BE49-F238E27FC236}">
                      <a16:creationId xmlns:a16="http://schemas.microsoft.com/office/drawing/2014/main" id="{8FD6C3A5-86F1-78C3-1DBD-C694D3A2786A}"/>
                    </a:ext>
                  </a:extLst>
                </p14:cNvPr>
                <p14:cNvContentPartPr/>
                <p14:nvPr/>
              </p14:nvContentPartPr>
              <p14:xfrm>
                <a:off x="8020676" y="6020097"/>
                <a:ext cx="137160" cy="172800"/>
              </p14:xfrm>
            </p:contentPart>
          </mc:Choice>
          <mc:Fallback xmlns="">
            <p:pic>
              <p:nvPicPr>
                <p:cNvPr id="130" name="Ink 129">
                  <a:extLst>
                    <a:ext uri="{FF2B5EF4-FFF2-40B4-BE49-F238E27FC236}">
                      <a16:creationId xmlns:a16="http://schemas.microsoft.com/office/drawing/2014/main" id="{8FD6C3A5-86F1-78C3-1DBD-C694D3A2786A}"/>
                    </a:ext>
                  </a:extLst>
                </p:cNvPr>
                <p:cNvPicPr/>
                <p:nvPr/>
              </p:nvPicPr>
              <p:blipFill>
                <a:blip r:embed="rId120"/>
                <a:stretch>
                  <a:fillRect/>
                </a:stretch>
              </p:blipFill>
              <p:spPr>
                <a:xfrm>
                  <a:off x="8011676" y="6011457"/>
                  <a:ext cx="154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1" name="Ink 130">
                  <a:extLst>
                    <a:ext uri="{FF2B5EF4-FFF2-40B4-BE49-F238E27FC236}">
                      <a16:creationId xmlns:a16="http://schemas.microsoft.com/office/drawing/2014/main" id="{AEB5D4EC-DEB3-00A9-7349-40288B0ED458}"/>
                    </a:ext>
                  </a:extLst>
                </p14:cNvPr>
                <p14:cNvContentPartPr/>
                <p14:nvPr/>
              </p14:nvContentPartPr>
              <p14:xfrm>
                <a:off x="8236676" y="6046377"/>
                <a:ext cx="86760" cy="270720"/>
              </p14:xfrm>
            </p:contentPart>
          </mc:Choice>
          <mc:Fallback xmlns="">
            <p:pic>
              <p:nvPicPr>
                <p:cNvPr id="131" name="Ink 130">
                  <a:extLst>
                    <a:ext uri="{FF2B5EF4-FFF2-40B4-BE49-F238E27FC236}">
                      <a16:creationId xmlns:a16="http://schemas.microsoft.com/office/drawing/2014/main" id="{AEB5D4EC-DEB3-00A9-7349-40288B0ED458}"/>
                    </a:ext>
                  </a:extLst>
                </p:cNvPr>
                <p:cNvPicPr/>
                <p:nvPr/>
              </p:nvPicPr>
              <p:blipFill>
                <a:blip r:embed="rId122"/>
                <a:stretch>
                  <a:fillRect/>
                </a:stretch>
              </p:blipFill>
              <p:spPr>
                <a:xfrm>
                  <a:off x="8228036" y="6037377"/>
                  <a:ext cx="1044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2" name="Ink 131">
                  <a:extLst>
                    <a:ext uri="{FF2B5EF4-FFF2-40B4-BE49-F238E27FC236}">
                      <a16:creationId xmlns:a16="http://schemas.microsoft.com/office/drawing/2014/main" id="{BDB3893D-ACA5-8CD4-44F0-249B2F813999}"/>
                    </a:ext>
                  </a:extLst>
                </p14:cNvPr>
                <p14:cNvContentPartPr/>
                <p14:nvPr/>
              </p14:nvContentPartPr>
              <p14:xfrm>
                <a:off x="7459076" y="5897697"/>
                <a:ext cx="50400" cy="448560"/>
              </p14:xfrm>
            </p:contentPart>
          </mc:Choice>
          <mc:Fallback xmlns="">
            <p:pic>
              <p:nvPicPr>
                <p:cNvPr id="132" name="Ink 131">
                  <a:extLst>
                    <a:ext uri="{FF2B5EF4-FFF2-40B4-BE49-F238E27FC236}">
                      <a16:creationId xmlns:a16="http://schemas.microsoft.com/office/drawing/2014/main" id="{BDB3893D-ACA5-8CD4-44F0-249B2F813999}"/>
                    </a:ext>
                  </a:extLst>
                </p:cNvPr>
                <p:cNvPicPr/>
                <p:nvPr/>
              </p:nvPicPr>
              <p:blipFill>
                <a:blip r:embed="rId124"/>
                <a:stretch>
                  <a:fillRect/>
                </a:stretch>
              </p:blipFill>
              <p:spPr>
                <a:xfrm>
                  <a:off x="7450436" y="5889057"/>
                  <a:ext cx="680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3" name="Ink 132">
                  <a:extLst>
                    <a:ext uri="{FF2B5EF4-FFF2-40B4-BE49-F238E27FC236}">
                      <a16:creationId xmlns:a16="http://schemas.microsoft.com/office/drawing/2014/main" id="{25EA8253-E14E-0BC8-E98A-CD2D2B2BED21}"/>
                    </a:ext>
                  </a:extLst>
                </p14:cNvPr>
                <p14:cNvContentPartPr/>
                <p14:nvPr/>
              </p14:nvContentPartPr>
              <p14:xfrm>
                <a:off x="7511636" y="5878977"/>
                <a:ext cx="1086120" cy="511920"/>
              </p14:xfrm>
            </p:contentPart>
          </mc:Choice>
          <mc:Fallback xmlns="">
            <p:pic>
              <p:nvPicPr>
                <p:cNvPr id="133" name="Ink 132">
                  <a:extLst>
                    <a:ext uri="{FF2B5EF4-FFF2-40B4-BE49-F238E27FC236}">
                      <a16:creationId xmlns:a16="http://schemas.microsoft.com/office/drawing/2014/main" id="{25EA8253-E14E-0BC8-E98A-CD2D2B2BED21}"/>
                    </a:ext>
                  </a:extLst>
                </p:cNvPr>
                <p:cNvPicPr/>
                <p:nvPr/>
              </p:nvPicPr>
              <p:blipFill>
                <a:blip r:embed="rId126"/>
                <a:stretch>
                  <a:fillRect/>
                </a:stretch>
              </p:blipFill>
              <p:spPr>
                <a:xfrm>
                  <a:off x="7502636" y="5870337"/>
                  <a:ext cx="110376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4" name="Ink 133">
                  <a:extLst>
                    <a:ext uri="{FF2B5EF4-FFF2-40B4-BE49-F238E27FC236}">
                      <a16:creationId xmlns:a16="http://schemas.microsoft.com/office/drawing/2014/main" id="{0B5B1724-CF76-E10E-64CB-D3D5283A529C}"/>
                    </a:ext>
                  </a:extLst>
                </p14:cNvPr>
                <p14:cNvContentPartPr/>
                <p14:nvPr/>
              </p14:nvContentPartPr>
              <p14:xfrm>
                <a:off x="7433876" y="6344817"/>
                <a:ext cx="1074240" cy="43920"/>
              </p14:xfrm>
            </p:contentPart>
          </mc:Choice>
          <mc:Fallback xmlns="">
            <p:pic>
              <p:nvPicPr>
                <p:cNvPr id="134" name="Ink 133">
                  <a:extLst>
                    <a:ext uri="{FF2B5EF4-FFF2-40B4-BE49-F238E27FC236}">
                      <a16:creationId xmlns:a16="http://schemas.microsoft.com/office/drawing/2014/main" id="{0B5B1724-CF76-E10E-64CB-D3D5283A529C}"/>
                    </a:ext>
                  </a:extLst>
                </p:cNvPr>
                <p:cNvPicPr/>
                <p:nvPr/>
              </p:nvPicPr>
              <p:blipFill>
                <a:blip r:embed="rId128"/>
                <a:stretch>
                  <a:fillRect/>
                </a:stretch>
              </p:blipFill>
              <p:spPr>
                <a:xfrm>
                  <a:off x="7425236" y="6336177"/>
                  <a:ext cx="1091880" cy="61560"/>
                </a:xfrm>
                <a:prstGeom prst="rect">
                  <a:avLst/>
                </a:prstGeom>
              </p:spPr>
            </p:pic>
          </mc:Fallback>
        </mc:AlternateContent>
      </p:grpSp>
    </p:spTree>
    <p:extLst>
      <p:ext uri="{BB962C8B-B14F-4D97-AF65-F5344CB8AC3E}">
        <p14:creationId xmlns:p14="http://schemas.microsoft.com/office/powerpoint/2010/main" val="262306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L2 Regularization: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610F0724-B013-3C83-55F6-5923D4998A62}"/>
              </a:ext>
            </a:extLst>
          </p:cNvPr>
          <p:cNvPicPr>
            <a:picLocks noChangeAspect="1"/>
          </p:cNvPicPr>
          <p:nvPr/>
        </p:nvPicPr>
        <p:blipFill>
          <a:blip r:embed="rId2"/>
          <a:stretch>
            <a:fillRect/>
          </a:stretch>
        </p:blipFill>
        <p:spPr>
          <a:xfrm>
            <a:off x="2178216" y="1502983"/>
            <a:ext cx="7835567" cy="4750698"/>
          </a:xfrm>
          <a:prstGeom prst="rect">
            <a:avLst/>
          </a:prstGeom>
        </p:spPr>
      </p:pic>
    </p:spTree>
    <p:extLst>
      <p:ext uri="{BB962C8B-B14F-4D97-AF65-F5344CB8AC3E}">
        <p14:creationId xmlns:p14="http://schemas.microsoft.com/office/powerpoint/2010/main" val="98262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67" y="2485998"/>
            <a:ext cx="9173266" cy="1325563"/>
          </a:xfrm>
        </p:spPr>
        <p:txBody>
          <a:bodyPr>
            <a:normAutofit/>
          </a:bodyPr>
          <a:lstStyle/>
          <a:p>
            <a:r>
              <a:rPr lang="en-IN" sz="3200" b="1" dirty="0">
                <a:solidFill>
                  <a:srgbClr val="C00000"/>
                </a:solidFill>
                <a:latin typeface="Times New Roman" pitchFamily="18" charset="0"/>
                <a:cs typeface="Times New Roman" pitchFamily="18" charset="0"/>
              </a:rPr>
              <a:t>Understanding Model fitting </a:t>
            </a:r>
            <a:r>
              <a:rPr lang="en-IN" sz="3200" b="1" dirty="0" err="1">
                <a:solidFill>
                  <a:srgbClr val="C00000"/>
                </a:solidFill>
                <a:latin typeface="Times New Roman" pitchFamily="18" charset="0"/>
                <a:cs typeface="Times New Roman" pitchFamily="18" charset="0"/>
              </a:rPr>
              <a:t>wrt</a:t>
            </a:r>
            <a:r>
              <a:rPr lang="en-IN" sz="3200" b="1" dirty="0">
                <a:solidFill>
                  <a:srgbClr val="C00000"/>
                </a:solidFill>
                <a:latin typeface="Times New Roman" pitchFamily="18" charset="0"/>
                <a:cs typeface="Times New Roman" pitchFamily="18" charset="0"/>
              </a:rPr>
              <a:t> bias and variance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431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Model Fitting, Overfitting, Underfitting</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2308324"/>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Objective of model fitting: </a:t>
            </a:r>
            <a:r>
              <a:rPr lang="en-US" sz="2400" dirty="0">
                <a:solidFill>
                  <a:prstClr val="black"/>
                </a:solidFill>
                <a:latin typeface="Times New Roman" panose="02020603050405020304" pitchFamily="18" charset="0"/>
                <a:cs typeface="Times New Roman" panose="02020603050405020304" pitchFamily="18" charset="0"/>
              </a:rPr>
              <a:t>We want ML models to learn a representation of our data that can generalize to new 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Overfitting: </a:t>
            </a:r>
            <a:r>
              <a:rPr lang="en-US" sz="2400" dirty="0">
                <a:solidFill>
                  <a:prstClr val="black"/>
                </a:solidFill>
                <a:latin typeface="Times New Roman" panose="02020603050405020304" pitchFamily="18" charset="0"/>
                <a:cs typeface="Times New Roman" panose="02020603050405020304" pitchFamily="18" charset="0"/>
              </a:rPr>
              <a:t>Overfitting happens when a ML model learns not only the underlying patterns in the training data but also noise and random fluctuations, making it perform very well on training data but poorly on new, unseen data.</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4E9B5E2-5ACA-C5D4-87B6-779BB80A868F}"/>
              </a:ext>
            </a:extLst>
          </p:cNvPr>
          <p:cNvPicPr>
            <a:picLocks noChangeAspect="1"/>
          </p:cNvPicPr>
          <p:nvPr/>
        </p:nvPicPr>
        <p:blipFill rotWithShape="1">
          <a:blip r:embed="rId2"/>
          <a:srcRect l="3934" t="32341" r="27090" b="24577"/>
          <a:stretch/>
        </p:blipFill>
        <p:spPr>
          <a:xfrm>
            <a:off x="1494019" y="3625949"/>
            <a:ext cx="9203961" cy="3232051"/>
          </a:xfrm>
          <a:prstGeom prst="rect">
            <a:avLst/>
          </a:prstGeom>
        </p:spPr>
      </p:pic>
    </p:spTree>
    <p:extLst>
      <p:ext uri="{BB962C8B-B14F-4D97-AF65-F5344CB8AC3E}">
        <p14:creationId xmlns:p14="http://schemas.microsoft.com/office/powerpoint/2010/main" val="4140097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Bias</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57EB1F8A-93A2-3C95-36AC-2651F34CE299}"/>
              </a:ext>
            </a:extLst>
          </p:cNvPr>
          <p:cNvSpPr txBox="1">
            <a:spLocks/>
          </p:cNvSpPr>
          <p:nvPr/>
        </p:nvSpPr>
        <p:spPr>
          <a:xfrm>
            <a:off x="1007197" y="1325563"/>
            <a:ext cx="10515600" cy="9143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Bias is the difference between the average prediction of our model and the correct value that we are trying to predict.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0FAC137-9BAD-E8F1-568A-44B7DADAE85C}"/>
              </a:ext>
            </a:extLst>
          </p:cNvPr>
          <p:cNvPicPr>
            <a:picLocks noChangeAspect="1"/>
          </p:cNvPicPr>
          <p:nvPr/>
        </p:nvPicPr>
        <p:blipFill rotWithShape="1">
          <a:blip r:embed="rId2"/>
          <a:srcRect l="41189" t="18782" r="39754" b="53663"/>
          <a:stretch/>
        </p:blipFill>
        <p:spPr>
          <a:xfrm>
            <a:off x="2050990" y="2298775"/>
            <a:ext cx="3259114" cy="2649345"/>
          </a:xfrm>
          <a:prstGeom prst="rect">
            <a:avLst/>
          </a:prstGeom>
        </p:spPr>
      </p:pic>
      <p:pic>
        <p:nvPicPr>
          <p:cNvPr id="7" name="Picture 6">
            <a:extLst>
              <a:ext uri="{FF2B5EF4-FFF2-40B4-BE49-F238E27FC236}">
                <a16:creationId xmlns:a16="http://schemas.microsoft.com/office/drawing/2014/main" id="{9B12BFE0-3726-F780-D864-78AD091577A6}"/>
              </a:ext>
            </a:extLst>
          </p:cNvPr>
          <p:cNvPicPr>
            <a:picLocks noChangeAspect="1"/>
          </p:cNvPicPr>
          <p:nvPr/>
        </p:nvPicPr>
        <p:blipFill rotWithShape="1">
          <a:blip r:embed="rId2"/>
          <a:srcRect l="41670" t="46337" r="40000" b="26765"/>
          <a:stretch/>
        </p:blipFill>
        <p:spPr>
          <a:xfrm>
            <a:off x="7184593" y="2346757"/>
            <a:ext cx="3211165" cy="2649345"/>
          </a:xfrm>
          <a:prstGeom prst="rect">
            <a:avLst/>
          </a:prstGeom>
        </p:spPr>
      </p:pic>
      <p:sp>
        <p:nvSpPr>
          <p:cNvPr id="8" name="TextBox 7">
            <a:extLst>
              <a:ext uri="{FF2B5EF4-FFF2-40B4-BE49-F238E27FC236}">
                <a16:creationId xmlns:a16="http://schemas.microsoft.com/office/drawing/2014/main" id="{28FCB828-5C80-7577-D156-BF1D664E69EE}"/>
              </a:ext>
            </a:extLst>
          </p:cNvPr>
          <p:cNvSpPr txBox="1"/>
          <p:nvPr/>
        </p:nvSpPr>
        <p:spPr>
          <a:xfrm>
            <a:off x="2156346" y="4948119"/>
            <a:ext cx="3608022" cy="1323439"/>
          </a:xfrm>
          <a:prstGeom prst="rect">
            <a:avLst/>
          </a:prstGeom>
          <a:noFill/>
        </p:spPr>
        <p:txBody>
          <a:bodyPr wrap="square" rtlCol="0">
            <a:sp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Simple models trained on multiple subsets of training data.</a:t>
            </a:r>
          </a:p>
          <a:p>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099CF23-E8EF-BE75-5DB8-5A71738EA93D}"/>
              </a:ext>
            </a:extLst>
          </p:cNvPr>
          <p:cNvSpPr txBox="1"/>
          <p:nvPr/>
        </p:nvSpPr>
        <p:spPr>
          <a:xfrm>
            <a:off x="7328385" y="4948120"/>
            <a:ext cx="3507937" cy="1323439"/>
          </a:xfrm>
          <a:prstGeom prst="rect">
            <a:avLst/>
          </a:prstGeom>
          <a:noFill/>
        </p:spPr>
        <p:txBody>
          <a:bodyPr wrap="square" rtlCol="0">
            <a:sp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Complex models trained on multiple subsets of training data. </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5150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Bias</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 name="Content Placeholder 2">
            <a:extLst>
              <a:ext uri="{FF2B5EF4-FFF2-40B4-BE49-F238E27FC236}">
                <a16:creationId xmlns:a16="http://schemas.microsoft.com/office/drawing/2014/main" id="{95B10EB9-3BF2-F3AF-D0E5-34DA20F9349D}"/>
              </a:ext>
            </a:extLst>
          </p:cNvPr>
          <p:cNvSpPr txBox="1">
            <a:spLocks/>
          </p:cNvSpPr>
          <p:nvPr/>
        </p:nvSpPr>
        <p:spPr>
          <a:xfrm>
            <a:off x="876300" y="1325563"/>
            <a:ext cx="11208892" cy="5202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Bias is the difference between the average prediction of our model and the correct value that we are trying to predict.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Green line: Average prediction of simple models</a:t>
            </a:r>
          </a:p>
          <a:p>
            <a:r>
              <a:rPr lang="en-US" sz="2400" dirty="0">
                <a:latin typeface="Times New Roman" panose="02020603050405020304" pitchFamily="18" charset="0"/>
                <a:cs typeface="Times New Roman" panose="02020603050405020304" pitchFamily="18" charset="0"/>
              </a:rPr>
              <a:t>Blue line: Average predictions of complex models</a:t>
            </a:r>
          </a:p>
          <a:p>
            <a:r>
              <a:rPr lang="en-US" sz="2400" dirty="0">
                <a:latin typeface="Times New Roman" panose="02020603050405020304" pitchFamily="18" charset="0"/>
                <a:cs typeface="Times New Roman" panose="02020603050405020304" pitchFamily="18" charset="0"/>
              </a:rPr>
              <a:t>Red line: Actual curve of data points</a:t>
            </a:r>
          </a:p>
          <a:p>
            <a:endParaRPr lang="en-US" sz="24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202FE7E-7043-E855-9128-C34440E0509F}"/>
              </a:ext>
            </a:extLst>
          </p:cNvPr>
          <p:cNvPicPr>
            <a:picLocks noChangeAspect="1"/>
          </p:cNvPicPr>
          <p:nvPr/>
        </p:nvPicPr>
        <p:blipFill rotWithShape="1">
          <a:blip r:embed="rId2"/>
          <a:srcRect l="40696" t="56397" r="40369" b="15830"/>
          <a:stretch/>
        </p:blipFill>
        <p:spPr>
          <a:xfrm>
            <a:off x="2853126" y="1933196"/>
            <a:ext cx="3627620" cy="2991608"/>
          </a:xfrm>
          <a:prstGeom prst="rect">
            <a:avLst/>
          </a:prstGeom>
        </p:spPr>
      </p:pic>
      <p:sp>
        <p:nvSpPr>
          <p:cNvPr id="9" name="Content Placeholder 2">
            <a:extLst>
              <a:ext uri="{FF2B5EF4-FFF2-40B4-BE49-F238E27FC236}">
                <a16:creationId xmlns:a16="http://schemas.microsoft.com/office/drawing/2014/main" id="{C2474225-B52D-490E-C5EA-DE4892253CD2}"/>
              </a:ext>
            </a:extLst>
          </p:cNvPr>
          <p:cNvSpPr txBox="1">
            <a:spLocks/>
          </p:cNvSpPr>
          <p:nvPr/>
        </p:nvSpPr>
        <p:spPr>
          <a:xfrm>
            <a:off x="7390207" y="2399321"/>
            <a:ext cx="4320914" cy="2489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Green line far from actual curve -&gt; High bias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Blue line is close to the actual curve -&gt; Low bias</a:t>
            </a:r>
          </a:p>
        </p:txBody>
      </p:sp>
    </p:spTree>
    <p:extLst>
      <p:ext uri="{BB962C8B-B14F-4D97-AF65-F5344CB8AC3E}">
        <p14:creationId xmlns:p14="http://schemas.microsoft.com/office/powerpoint/2010/main" val="2622648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Bias</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AD82EBD6-F708-4D72-3268-5AFD9D1B74FF}"/>
              </a:ext>
            </a:extLst>
          </p:cNvPr>
          <p:cNvSpPr txBox="1">
            <a:spLocks/>
          </p:cNvSpPr>
          <p:nvPr/>
        </p:nvSpPr>
        <p:spPr>
          <a:xfrm>
            <a:off x="1007197" y="15922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Bias is the difference between the average prediction of our model and the correct value that we are trying to predict.</a:t>
            </a:r>
          </a:p>
          <a:p>
            <a:pPr marL="0" indent="0">
              <a:buNone/>
            </a:pPr>
            <a:r>
              <a:rPr lang="en-US" sz="2400" dirty="0">
                <a:latin typeface="Times New Roman" panose="02020603050405020304" pitchFamily="18" charset="0"/>
                <a:cs typeface="Times New Roman" panose="02020603050405020304" pitchFamily="18" charset="0"/>
              </a:rPr>
              <a:t> </a:t>
            </a:r>
          </a:p>
          <a:p>
            <a:pPr lvl="1"/>
            <a:r>
              <a:rPr lang="en-US" sz="2000" dirty="0">
                <a:latin typeface="Times New Roman" panose="02020603050405020304" pitchFamily="18" charset="0"/>
                <a:cs typeface="Times New Roman" panose="02020603050405020304" pitchFamily="18" charset="0"/>
              </a:rPr>
              <a:t>Model with high bias pays very little attention to the training data -&gt; </a:t>
            </a:r>
            <a:r>
              <a:rPr lang="en-US" sz="2000" b="1" dirty="0">
                <a:latin typeface="Times New Roman" panose="02020603050405020304" pitchFamily="18" charset="0"/>
                <a:cs typeface="Times New Roman" panose="02020603050405020304" pitchFamily="18" charset="0"/>
              </a:rPr>
              <a:t>underfit model</a:t>
            </a:r>
          </a:p>
          <a:p>
            <a:pPr lvl="1"/>
            <a:r>
              <a:rPr lang="en-US" sz="2000" dirty="0">
                <a:latin typeface="Times New Roman" panose="02020603050405020304" pitchFamily="18" charset="0"/>
                <a:cs typeface="Times New Roman" panose="02020603050405020304" pitchFamily="18" charset="0"/>
              </a:rPr>
              <a:t>Oversimplified model. </a:t>
            </a:r>
          </a:p>
          <a:p>
            <a:pPr lvl="1"/>
            <a:r>
              <a:rPr lang="en-US" sz="2000" dirty="0">
                <a:latin typeface="Times New Roman" panose="02020603050405020304" pitchFamily="18" charset="0"/>
                <a:cs typeface="Times New Roman" panose="02020603050405020304" pitchFamily="18" charset="0"/>
              </a:rPr>
              <a:t>It always leads to a high error on training and test data.</a:t>
            </a:r>
          </a:p>
          <a:p>
            <a:pPr marL="457200" lvl="1" indent="0">
              <a:buNone/>
            </a:pPr>
            <a:endParaRPr lang="en-US" sz="2000" b="1" dirty="0">
              <a:latin typeface="Times New Roman" panose="02020603050405020304" pitchFamily="18" charset="0"/>
              <a:cs typeface="Times New Roman" panose="02020603050405020304" pitchFamily="18" charset="0"/>
            </a:endParaRPr>
          </a:p>
          <a:p>
            <a:pPr marL="457200" lvl="1" indent="0">
              <a:buNone/>
            </a:pPr>
            <a:r>
              <a:rPr lang="en-US" b="1" dirty="0">
                <a:highlight>
                  <a:srgbClr val="00FFFF"/>
                </a:highlight>
                <a:latin typeface="Times New Roman" panose="02020603050405020304" pitchFamily="18" charset="0"/>
                <a:cs typeface="Times New Roman" panose="02020603050405020304" pitchFamily="18" charset="0"/>
              </a:rPr>
              <a:t>Simple model = High bias = High training error</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545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Variance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590437FE-1D18-B2FE-ECC9-DA97D012C292}"/>
              </a:ext>
            </a:extLst>
          </p:cNvPr>
          <p:cNvPicPr>
            <a:picLocks noChangeAspect="1"/>
          </p:cNvPicPr>
          <p:nvPr/>
        </p:nvPicPr>
        <p:blipFill rotWithShape="1">
          <a:blip r:embed="rId2"/>
          <a:srcRect l="41189" t="18782" r="39754" b="53663"/>
          <a:stretch/>
        </p:blipFill>
        <p:spPr>
          <a:xfrm>
            <a:off x="1455553" y="2104327"/>
            <a:ext cx="3259114" cy="2649345"/>
          </a:xfrm>
          <a:prstGeom prst="rect">
            <a:avLst/>
          </a:prstGeom>
        </p:spPr>
      </p:pic>
      <p:pic>
        <p:nvPicPr>
          <p:cNvPr id="6" name="Picture 5">
            <a:extLst>
              <a:ext uri="{FF2B5EF4-FFF2-40B4-BE49-F238E27FC236}">
                <a16:creationId xmlns:a16="http://schemas.microsoft.com/office/drawing/2014/main" id="{FBED972B-D905-579C-71DC-155F56013217}"/>
              </a:ext>
            </a:extLst>
          </p:cNvPr>
          <p:cNvPicPr>
            <a:picLocks noChangeAspect="1"/>
          </p:cNvPicPr>
          <p:nvPr/>
        </p:nvPicPr>
        <p:blipFill rotWithShape="1">
          <a:blip r:embed="rId2"/>
          <a:srcRect l="41670" t="46337" r="40000" b="26765"/>
          <a:stretch/>
        </p:blipFill>
        <p:spPr>
          <a:xfrm>
            <a:off x="6815350" y="2064226"/>
            <a:ext cx="3211165" cy="2649345"/>
          </a:xfrm>
          <a:prstGeom prst="rect">
            <a:avLst/>
          </a:prstGeom>
        </p:spPr>
      </p:pic>
      <p:sp>
        <p:nvSpPr>
          <p:cNvPr id="7" name="Content Placeholder 2">
            <a:extLst>
              <a:ext uri="{FF2B5EF4-FFF2-40B4-BE49-F238E27FC236}">
                <a16:creationId xmlns:a16="http://schemas.microsoft.com/office/drawing/2014/main" id="{4654895D-C5DF-F92F-10CD-417AE6C242F3}"/>
              </a:ext>
            </a:extLst>
          </p:cNvPr>
          <p:cNvSpPr txBox="1">
            <a:spLocks/>
          </p:cNvSpPr>
          <p:nvPr/>
        </p:nvSpPr>
        <p:spPr>
          <a:xfrm>
            <a:off x="878178" y="1436912"/>
            <a:ext cx="9302286" cy="6273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Variance is how our model prediction varies for a given data point</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EE58560-7457-F7F1-DBA7-77E7B86DDCA6}"/>
              </a:ext>
            </a:extLst>
          </p:cNvPr>
          <p:cNvSpPr txBox="1"/>
          <p:nvPr/>
        </p:nvSpPr>
        <p:spPr>
          <a:xfrm>
            <a:off x="1373241" y="4793773"/>
            <a:ext cx="4405384"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Average predictions of simple model </a:t>
            </a:r>
            <a:r>
              <a:rPr lang="en-US" sz="2000" dirty="0">
                <a:latin typeface="Times New Roman" panose="02020603050405020304" pitchFamily="18" charset="0"/>
                <a:cs typeface="Times New Roman" panose="02020603050405020304" pitchFamily="18" charset="0"/>
              </a:rPr>
              <a:t>will be close to the </a:t>
            </a:r>
            <a:r>
              <a:rPr lang="en-US" sz="2000" b="1" dirty="0">
                <a:latin typeface="Times New Roman" panose="02020603050405020304" pitchFamily="18" charset="0"/>
                <a:cs typeface="Times New Roman" panose="02020603050405020304" pitchFamily="18" charset="0"/>
              </a:rPr>
              <a:t>actual prediction of any one simple model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variance</a:t>
            </a:r>
            <a:r>
              <a:rPr lang="en-US" sz="2000" dirty="0">
                <a:latin typeface="Times New Roman" panose="02020603050405020304" pitchFamily="18" charset="0"/>
                <a:cs typeface="Times New Roman" panose="02020603050405020304" pitchFamily="18" charset="0"/>
              </a:rPr>
              <a:t> of the model is </a:t>
            </a:r>
            <a:r>
              <a:rPr lang="en-US" sz="2000" b="1" dirty="0">
                <a:latin typeface="Times New Roman" panose="02020603050405020304" pitchFamily="18" charset="0"/>
                <a:cs typeface="Times New Roman" panose="02020603050405020304" pitchFamily="18" charset="0"/>
              </a:rPr>
              <a:t>small.</a:t>
            </a:r>
          </a:p>
          <a:p>
            <a:endParaRPr lang="en-US" sz="2000" dirty="0"/>
          </a:p>
        </p:txBody>
      </p:sp>
      <p:sp>
        <p:nvSpPr>
          <p:cNvPr id="9" name="TextBox 8">
            <a:extLst>
              <a:ext uri="{FF2B5EF4-FFF2-40B4-BE49-F238E27FC236}">
                <a16:creationId xmlns:a16="http://schemas.microsoft.com/office/drawing/2014/main" id="{FF30464C-11BF-5E96-4932-657C221C99C0}"/>
              </a:ext>
            </a:extLst>
          </p:cNvPr>
          <p:cNvSpPr txBox="1"/>
          <p:nvPr/>
        </p:nvSpPr>
        <p:spPr>
          <a:xfrm>
            <a:off x="6815350" y="4772416"/>
            <a:ext cx="4248643"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Average predictions of complex models</a:t>
            </a:r>
            <a:r>
              <a:rPr lang="en-US" sz="2000" dirty="0">
                <a:latin typeface="Times New Roman" panose="02020603050405020304" pitchFamily="18" charset="0"/>
                <a:cs typeface="Times New Roman" panose="02020603050405020304" pitchFamily="18" charset="0"/>
              </a:rPr>
              <a:t> will not be close to the </a:t>
            </a:r>
            <a:r>
              <a:rPr lang="en-US" sz="2000" b="1" dirty="0">
                <a:latin typeface="Times New Roman" panose="02020603050405020304" pitchFamily="18" charset="0"/>
                <a:cs typeface="Times New Roman" panose="02020603050405020304" pitchFamily="18" charset="0"/>
              </a:rPr>
              <a:t>actual prediction of any one complex model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variance</a:t>
            </a:r>
            <a:r>
              <a:rPr lang="en-US" sz="2000" dirty="0">
                <a:latin typeface="Times New Roman" panose="02020603050405020304" pitchFamily="18" charset="0"/>
                <a:cs typeface="Times New Roman" panose="02020603050405020304" pitchFamily="18" charset="0"/>
              </a:rPr>
              <a:t> of the model is </a:t>
            </a:r>
            <a:r>
              <a:rPr lang="en-US" sz="2000" b="1" dirty="0">
                <a:latin typeface="Times New Roman" panose="02020603050405020304" pitchFamily="18" charset="0"/>
                <a:cs typeface="Times New Roman" panose="02020603050405020304" pitchFamily="18" charset="0"/>
              </a:rPr>
              <a:t>high</a:t>
            </a:r>
            <a:r>
              <a:rPr lang="en-US" sz="2000" dirty="0">
                <a:latin typeface="Times New Roman" panose="02020603050405020304" pitchFamily="18" charset="0"/>
                <a:cs typeface="Times New Roman" panose="02020603050405020304" pitchFamily="18" charset="0"/>
              </a:rPr>
              <a:t>.</a:t>
            </a:r>
          </a:p>
          <a:p>
            <a:endParaRPr lang="en-US" sz="2000" dirty="0"/>
          </a:p>
        </p:txBody>
      </p:sp>
    </p:spTree>
    <p:extLst>
      <p:ext uri="{BB962C8B-B14F-4D97-AF65-F5344CB8AC3E}">
        <p14:creationId xmlns:p14="http://schemas.microsoft.com/office/powerpoint/2010/main" val="926696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Variance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D065B8D5-CE7E-DDB0-58BC-4A9DD0AE5734}"/>
              </a:ext>
            </a:extLst>
          </p:cNvPr>
          <p:cNvSpPr txBox="1">
            <a:spLocks/>
          </p:cNvSpPr>
          <p:nvPr/>
        </p:nvSpPr>
        <p:spPr>
          <a:xfrm>
            <a:off x="876300" y="15922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Variance is how our model prediction varies for a given data point</a:t>
            </a:r>
          </a:p>
          <a:p>
            <a:pPr marL="0" indent="0">
              <a:buNone/>
            </a:pPr>
            <a:endParaRPr lang="en-US" sz="24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Model with high variance pays a lot of attention to training data and does not generalize on the test data -&gt; </a:t>
            </a:r>
            <a:r>
              <a:rPr lang="en-US" sz="2000" b="1" dirty="0">
                <a:latin typeface="Times New Roman" panose="02020603050405020304" pitchFamily="18" charset="0"/>
                <a:cs typeface="Times New Roman" panose="02020603050405020304" pitchFamily="18" charset="0"/>
              </a:rPr>
              <a:t>Overfit model</a:t>
            </a:r>
          </a:p>
          <a:p>
            <a:pPr lvl="1"/>
            <a:r>
              <a:rPr lang="en-US" sz="2000" dirty="0">
                <a:latin typeface="Times New Roman" panose="02020603050405020304" pitchFamily="18" charset="0"/>
                <a:cs typeface="Times New Roman" panose="02020603050405020304" pitchFamily="18" charset="0"/>
              </a:rPr>
              <a:t>Such models perform very well on training data but have high error rates on test data.</a:t>
            </a:r>
          </a:p>
          <a:p>
            <a:pPr marL="457200" lvl="1" indent="0">
              <a:buNone/>
            </a:pPr>
            <a:endParaRPr lang="en-US" sz="2000" b="1" dirty="0">
              <a:highlight>
                <a:srgbClr val="00FFFF"/>
              </a:highlight>
              <a:latin typeface="Times New Roman" panose="02020603050405020304" pitchFamily="18" charset="0"/>
              <a:cs typeface="Times New Roman" panose="02020603050405020304" pitchFamily="18" charset="0"/>
            </a:endParaRPr>
          </a:p>
          <a:p>
            <a:pPr marL="457200" lvl="1" indent="0">
              <a:buNone/>
            </a:pPr>
            <a:endParaRPr lang="en-US" sz="2000" b="1" dirty="0">
              <a:highlight>
                <a:srgbClr val="00FFFF"/>
              </a:highlight>
              <a:latin typeface="Times New Roman" panose="02020603050405020304" pitchFamily="18" charset="0"/>
              <a:cs typeface="Times New Roman" panose="02020603050405020304" pitchFamily="18" charset="0"/>
            </a:endParaRPr>
          </a:p>
          <a:p>
            <a:pPr marL="457200" lvl="1" indent="0">
              <a:buNone/>
            </a:pPr>
            <a:r>
              <a:rPr lang="en-US" b="1" dirty="0">
                <a:highlight>
                  <a:srgbClr val="00FFFF"/>
                </a:highlight>
                <a:latin typeface="Times New Roman" panose="02020603050405020304" pitchFamily="18" charset="0"/>
                <a:cs typeface="Times New Roman" panose="02020603050405020304" pitchFamily="18" charset="0"/>
              </a:rPr>
              <a:t>Complex model = High variance = high test error</a:t>
            </a:r>
          </a:p>
        </p:txBody>
      </p:sp>
    </p:spTree>
    <p:extLst>
      <p:ext uri="{BB962C8B-B14F-4D97-AF65-F5344CB8AC3E}">
        <p14:creationId xmlns:p14="http://schemas.microsoft.com/office/powerpoint/2010/main" val="1237079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Example of underfitting and high bias</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072B9FBE-20D4-B651-722A-821372DC561B}"/>
              </a:ext>
            </a:extLst>
          </p:cNvPr>
          <p:cNvPicPr>
            <a:picLocks noChangeAspect="1"/>
          </p:cNvPicPr>
          <p:nvPr/>
        </p:nvPicPr>
        <p:blipFill rotWithShape="1">
          <a:blip r:embed="rId2"/>
          <a:srcRect l="4474" t="7464" r="8063" b="29055"/>
          <a:stretch/>
        </p:blipFill>
        <p:spPr>
          <a:xfrm>
            <a:off x="1007197" y="1828801"/>
            <a:ext cx="10663466" cy="4351338"/>
          </a:xfrm>
          <a:prstGeom prst="rect">
            <a:avLst/>
          </a:prstGeom>
        </p:spPr>
      </p:pic>
    </p:spTree>
    <p:extLst>
      <p:ext uri="{BB962C8B-B14F-4D97-AF65-F5344CB8AC3E}">
        <p14:creationId xmlns:p14="http://schemas.microsoft.com/office/powerpoint/2010/main" val="3692518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Example of overfitting and high variance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64FCE7E-89D5-A417-9471-BB2A530F1406}"/>
              </a:ext>
            </a:extLst>
          </p:cNvPr>
          <p:cNvPicPr>
            <a:picLocks noChangeAspect="1"/>
          </p:cNvPicPr>
          <p:nvPr/>
        </p:nvPicPr>
        <p:blipFill rotWithShape="1">
          <a:blip r:embed="rId2"/>
          <a:srcRect l="2951" t="9911" r="5687" b="34637"/>
          <a:stretch/>
        </p:blipFill>
        <p:spPr>
          <a:xfrm>
            <a:off x="134188" y="1462847"/>
            <a:ext cx="11923623" cy="4068786"/>
          </a:xfrm>
          <a:prstGeom prst="rect">
            <a:avLst/>
          </a:prstGeom>
        </p:spPr>
      </p:pic>
    </p:spTree>
    <p:extLst>
      <p:ext uri="{BB962C8B-B14F-4D97-AF65-F5344CB8AC3E}">
        <p14:creationId xmlns:p14="http://schemas.microsoft.com/office/powerpoint/2010/main" val="1737379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US" sz="3200" b="1" dirty="0">
                <a:solidFill>
                  <a:srgbClr val="C00000"/>
                </a:solidFill>
                <a:latin typeface="Times New Roman" pitchFamily="18" charset="0"/>
                <a:cs typeface="Times New Roman" pitchFamily="18" charset="0"/>
              </a:rPr>
              <a:t>Example of balanced fit, low variance and low bias</a:t>
            </a:r>
            <a:endParaRPr lang="en-IN" sz="3200" b="1" dirty="0">
              <a:solidFill>
                <a:srgbClr val="C00000"/>
              </a:solidFill>
              <a:latin typeface="Times New Roman" pitchFamily="18" charset="0"/>
              <a:cs typeface="Times New Roman" pitchFamily="18" charset="0"/>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C6767D7C-89BC-3C97-E67A-DFAEA353E101}"/>
              </a:ext>
            </a:extLst>
          </p:cNvPr>
          <p:cNvPicPr>
            <a:picLocks noChangeAspect="1"/>
          </p:cNvPicPr>
          <p:nvPr/>
        </p:nvPicPr>
        <p:blipFill rotWithShape="1">
          <a:blip r:embed="rId2"/>
          <a:srcRect l="4498" t="11678" r="8062" b="20453"/>
          <a:stretch/>
        </p:blipFill>
        <p:spPr>
          <a:xfrm>
            <a:off x="876300" y="1325563"/>
            <a:ext cx="11126965" cy="4855774"/>
          </a:xfrm>
          <a:prstGeom prst="rect">
            <a:avLst/>
          </a:prstGeom>
        </p:spPr>
      </p:pic>
    </p:spTree>
    <p:extLst>
      <p:ext uri="{BB962C8B-B14F-4D97-AF65-F5344CB8AC3E}">
        <p14:creationId xmlns:p14="http://schemas.microsoft.com/office/powerpoint/2010/main" val="3351832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Bias-Variance </a:t>
            </a:r>
            <a:r>
              <a:rPr lang="en-IN" sz="3200" b="1" dirty="0" err="1">
                <a:solidFill>
                  <a:srgbClr val="C00000"/>
                </a:solidFill>
                <a:latin typeface="Times New Roman" pitchFamily="18" charset="0"/>
                <a:cs typeface="Times New Roman" pitchFamily="18" charset="0"/>
              </a:rPr>
              <a:t>Tradeoff</a:t>
            </a:r>
            <a:r>
              <a:rPr lang="en-IN" sz="3200" b="1" dirty="0">
                <a:solidFill>
                  <a:srgbClr val="C00000"/>
                </a:solidFill>
                <a:latin typeface="Times New Roman" pitchFamily="18" charset="0"/>
                <a:cs typeface="Times New Roman" pitchFamily="18" charset="0"/>
              </a:rPr>
              <a:t> using Bull’s eye diagram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6C500619-B848-8FAB-596E-6DD75D2ADCFB}"/>
              </a:ext>
            </a:extLst>
          </p:cNvPr>
          <p:cNvPicPr>
            <a:picLocks noChangeAspect="1"/>
          </p:cNvPicPr>
          <p:nvPr/>
        </p:nvPicPr>
        <p:blipFill rotWithShape="1">
          <a:blip r:embed="rId2"/>
          <a:srcRect l="23238" t="24123" r="46885" b="25234"/>
          <a:stretch/>
        </p:blipFill>
        <p:spPr>
          <a:xfrm>
            <a:off x="2885438" y="1325563"/>
            <a:ext cx="6497324" cy="5228885"/>
          </a:xfrm>
          <a:prstGeom prst="rect">
            <a:avLst/>
          </a:prstGeom>
        </p:spPr>
      </p:pic>
    </p:spTree>
    <p:extLst>
      <p:ext uri="{BB962C8B-B14F-4D97-AF65-F5344CB8AC3E}">
        <p14:creationId xmlns:p14="http://schemas.microsoft.com/office/powerpoint/2010/main" val="97742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rot="20995170">
            <a:off x="2045159" y="2362983"/>
            <a:ext cx="7793037" cy="1462088"/>
          </a:xfrm>
          <a:prstGeom prst="rect">
            <a:avLst/>
          </a:prstGeom>
          <a:noFill/>
          <a:ln w="9525">
            <a:noFill/>
            <a:miter lim="800000"/>
            <a:headEnd/>
            <a:tailEnd/>
          </a:ln>
        </p:spPr>
        <p:txBody>
          <a:bodyPr anchor="ctr"/>
          <a:lstStyle/>
          <a:p>
            <a:pPr algn="ctr">
              <a:defRPr/>
            </a:pPr>
            <a:r>
              <a:rPr lang="en-US" sz="11100" b="1" i="1" dirty="0">
                <a:solidFill>
                  <a:srgbClr val="008000"/>
                </a:solidFill>
                <a:effectLst>
                  <a:outerShdw blurRad="38100" dist="38100" dir="2700000" algn="tl">
                    <a:srgbClr val="C0C0C0"/>
                  </a:outerShdw>
                </a:effectLst>
                <a:latin typeface="Monotype Corsiva" pitchFamily="66" charset="0"/>
              </a:rPr>
              <a:t>Thank You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Overfitting</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3046988"/>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2400" b="1" dirty="0">
                <a:solidFill>
                  <a:prstClr val="black"/>
                </a:solidFill>
                <a:latin typeface="Times New Roman" panose="02020603050405020304" pitchFamily="18" charset="0"/>
                <a:cs typeface="Times New Roman" panose="02020603050405020304" pitchFamily="18" charset="0"/>
              </a:rPr>
              <a:t>Problem of overfitting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Defined as the inability of the model to generalize.</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b="1"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Analogy: </a:t>
            </a:r>
            <a:r>
              <a:rPr lang="en-US" sz="2400" dirty="0">
                <a:solidFill>
                  <a:prstClr val="black"/>
                </a:solidFill>
                <a:latin typeface="Times New Roman" panose="02020603050405020304" pitchFamily="18" charset="0"/>
                <a:cs typeface="Times New Roman" panose="02020603050405020304" pitchFamily="18" charset="0"/>
              </a:rPr>
              <a:t>This is the same as memorizing the answers to a </a:t>
            </a:r>
            <a:r>
              <a:rPr lang="en-US" sz="2400" dirty="0" err="1">
                <a:solidFill>
                  <a:prstClr val="black"/>
                </a:solidFill>
                <a:latin typeface="Times New Roman" panose="02020603050405020304" pitchFamily="18" charset="0"/>
                <a:cs typeface="Times New Roman" panose="02020603050405020304" pitchFamily="18" charset="0"/>
              </a:rPr>
              <a:t>Maths</a:t>
            </a:r>
            <a:r>
              <a:rPr lang="en-US" sz="2400" dirty="0">
                <a:solidFill>
                  <a:prstClr val="black"/>
                </a:solidFill>
                <a:latin typeface="Times New Roman" panose="02020603050405020304" pitchFamily="18" charset="0"/>
                <a:cs typeface="Times New Roman" panose="02020603050405020304" pitchFamily="18" charset="0"/>
              </a:rPr>
              <a:t> quiz instead of knowing the formulas. Because of this, the model cannot generalize. Everything is all good as long as you are in familiar territory, but as soon as you step outside, you’re lost.</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7160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Overfitting</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B0ADF835-0E8C-3156-37E2-AA5DBC3D6D5E}"/>
              </a:ext>
            </a:extLst>
          </p:cNvPr>
          <p:cNvPicPr>
            <a:picLocks noChangeAspect="1"/>
          </p:cNvPicPr>
          <p:nvPr/>
        </p:nvPicPr>
        <p:blipFill rotWithShape="1">
          <a:blip r:embed="rId2"/>
          <a:srcRect l="14754" t="19001" r="38279" b="31795"/>
          <a:stretch/>
        </p:blipFill>
        <p:spPr>
          <a:xfrm>
            <a:off x="2199282" y="1690688"/>
            <a:ext cx="8153044" cy="4802187"/>
          </a:xfrm>
          <a:prstGeom prst="rect">
            <a:avLst/>
          </a:prstGeom>
        </p:spPr>
      </p:pic>
    </p:spTree>
    <p:extLst>
      <p:ext uri="{BB962C8B-B14F-4D97-AF65-F5344CB8AC3E}">
        <p14:creationId xmlns:p14="http://schemas.microsoft.com/office/powerpoint/2010/main" val="398196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Overfitting</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4893647"/>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2400" dirty="0">
                <a:solidFill>
                  <a:prstClr val="black"/>
                </a:solidFill>
                <a:latin typeface="Times New Roman" panose="02020603050405020304" pitchFamily="18" charset="0"/>
                <a:cs typeface="Times New Roman" panose="02020603050405020304" pitchFamily="18" charset="0"/>
              </a:rPr>
              <a:t>Under what scenarios overfitting happens:</a:t>
            </a:r>
          </a:p>
          <a:p>
            <a:pPr marR="0" lvl="0" algn="l" defTabSz="4572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Model Too Complex</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Using models with too many parameters, like very deep neural networks, high-degree polynomial regression, etc. The model learns every minor detail (including noise) from the training data.</a:t>
            </a:r>
          </a:p>
          <a:p>
            <a:pPr marR="0" lvl="0" algn="l" defTabSz="457200" rtl="0" eaLnBrk="1" fontAlgn="auto" latinLnBrk="0" hangingPunct="1">
              <a:lnSpc>
                <a:spcPct val="100000"/>
              </a:lnSpc>
              <a:spcBef>
                <a:spcPts val="0"/>
              </a:spcBef>
              <a:spcAft>
                <a:spcPts val="0"/>
              </a:spcAft>
              <a:buClrTx/>
              <a:buSzTx/>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Too Few Training Samples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When you have a small dataset, the model can memorize all the training examples rather than generalizing from them. This is common in domains like medical imaging or genomics where data is hard to collect.</a:t>
            </a:r>
          </a:p>
          <a:p>
            <a:pPr marR="0" lvl="0" algn="l" defTabSz="457200" rtl="0" eaLnBrk="1" fontAlgn="auto" latinLnBrk="0" hangingPunct="1">
              <a:lnSpc>
                <a:spcPct val="100000"/>
              </a:lnSpc>
              <a:spcBef>
                <a:spcPts val="0"/>
              </a:spcBef>
              <a:spcAft>
                <a:spcPts val="0"/>
              </a:spcAft>
              <a:buClrTx/>
              <a:buSzTx/>
              <a:tabLst/>
              <a:defRPr/>
            </a:pPr>
            <a:endParaRPr lang="en-US" sz="2400" b="1" dirty="0">
              <a:solidFill>
                <a:prstClr val="black"/>
              </a:solidFill>
              <a:latin typeface="Times New Roman" panose="02020603050405020304" pitchFamily="18" charset="0"/>
              <a:cs typeface="Times New Roman" panose="02020603050405020304" pitchFamily="18" charset="0"/>
            </a:endParaRPr>
          </a:p>
          <a:p>
            <a:pPr marR="0" lvl="0" algn="l" defTabSz="457200" rtl="0" eaLnBrk="1" fontAlgn="auto" latinLnBrk="0" hangingPunct="1">
              <a:lnSpc>
                <a:spcPct val="100000"/>
              </a:lnSpc>
              <a:spcBef>
                <a:spcPts val="0"/>
              </a:spcBef>
              <a:spcAft>
                <a:spcPts val="0"/>
              </a:spcAft>
              <a:buClrTx/>
              <a:buSzTx/>
              <a:tabLst/>
              <a:defRPr/>
            </a:pPr>
            <a:r>
              <a:rPr lang="en-US" sz="2400" b="1" dirty="0">
                <a:solidFill>
                  <a:prstClr val="black"/>
                </a:solidFill>
                <a:latin typeface="Times New Roman" panose="02020603050405020304" pitchFamily="18" charset="0"/>
                <a:cs typeface="Times New Roman" panose="02020603050405020304" pitchFamily="18" charset="0"/>
              </a:rPr>
              <a:t>3.</a:t>
            </a: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Too Many Features (High Dimensionality):</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More features can give the model more room to "cheat" by finding irrelevant patterns. This is also known as the curse of dimensionality.</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033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Overfitting</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4524315"/>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2400" b="1" dirty="0">
                <a:solidFill>
                  <a:prstClr val="black"/>
                </a:solidFill>
                <a:latin typeface="Times New Roman" panose="02020603050405020304" pitchFamily="18" charset="0"/>
                <a:cs typeface="Times New Roman" panose="02020603050405020304" pitchFamily="18" charset="0"/>
              </a:rPr>
              <a:t>Ways to mitigate overfitting: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Gather more data</a:t>
            </a:r>
            <a:r>
              <a:rPr lang="en-US" sz="2400" dirty="0">
                <a:solidFill>
                  <a:prstClr val="black"/>
                </a:solidFill>
                <a:latin typeface="Times New Roman" panose="02020603050405020304" pitchFamily="18" charset="0"/>
                <a:cs typeface="Times New Roman" panose="02020603050405020304" pitchFamily="18" charset="0"/>
              </a:rPr>
              <a:t>: As we add more data, the model becomes unable to overfit all the training samples and is forced to generalize to make progress.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Regularization:</a:t>
            </a:r>
            <a:r>
              <a:rPr lang="en-US" sz="2400" dirty="0">
                <a:solidFill>
                  <a:prstClr val="black"/>
                </a:solidFill>
                <a:latin typeface="Times New Roman" panose="02020603050405020304" pitchFamily="18" charset="0"/>
                <a:cs typeface="Times New Roman" panose="02020603050405020304" pitchFamily="18" charset="0"/>
              </a:rPr>
              <a:t> Reduce model complexity by constraining the optimization problem</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1" dirty="0">
                <a:solidFill>
                  <a:prstClr val="black"/>
                </a:solidFill>
                <a:latin typeface="Times New Roman" panose="02020603050405020304" pitchFamily="18" charset="0"/>
                <a:cs typeface="Times New Roman" panose="02020603050405020304" pitchFamily="18" charset="0"/>
              </a:rPr>
              <a:t>Data augmentation &amp; Noise</a:t>
            </a:r>
            <a:r>
              <a:rPr lang="en-US" sz="2400" dirty="0">
                <a:solidFill>
                  <a:prstClr val="black"/>
                </a:solidFill>
                <a:latin typeface="Times New Roman" panose="02020603050405020304" pitchFamily="18" charset="0"/>
                <a:cs typeface="Times New Roman" panose="02020603050405020304" pitchFamily="18" charset="0"/>
              </a:rPr>
              <a:t>: Data collection is a tedious and expensive process. If it is not possible, we should try to make your data appear as if it was more diverse. For that, data augmentation techniques can be used. </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dirty="0">
              <a:solidFill>
                <a:prstClr val="black"/>
              </a:solidFill>
              <a:latin typeface="Times New Roman" panose="020206030504050203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756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 name="Content Placeholder 2">
            <a:extLst>
              <a:ext uri="{FF2B5EF4-FFF2-40B4-BE49-F238E27FC236}">
                <a16:creationId xmlns:a16="http://schemas.microsoft.com/office/drawing/2014/main" id="{2D095F34-4D42-56DC-CE7B-A690F4C3C9E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IN" dirty="0"/>
          </a:p>
        </p:txBody>
      </p:sp>
      <p:pic>
        <p:nvPicPr>
          <p:cNvPr id="5" name="Picture 4">
            <a:extLst>
              <a:ext uri="{FF2B5EF4-FFF2-40B4-BE49-F238E27FC236}">
                <a16:creationId xmlns:a16="http://schemas.microsoft.com/office/drawing/2014/main" id="{08AB9950-00BA-CE0B-FDDD-D7F6E4F9BDE4}"/>
              </a:ext>
            </a:extLst>
          </p:cNvPr>
          <p:cNvPicPr>
            <a:picLocks noChangeAspect="1"/>
          </p:cNvPicPr>
          <p:nvPr/>
        </p:nvPicPr>
        <p:blipFill rotWithShape="1">
          <a:blip r:embed="rId2"/>
          <a:srcRect l="40082" t="36520" r="17992" b="40104"/>
          <a:stretch/>
        </p:blipFill>
        <p:spPr>
          <a:xfrm>
            <a:off x="1926216" y="1783632"/>
            <a:ext cx="8339564" cy="2614153"/>
          </a:xfrm>
          <a:prstGeom prst="rect">
            <a:avLst/>
          </a:prstGeom>
        </p:spPr>
      </p:pic>
      <p:grpSp>
        <p:nvGrpSpPr>
          <p:cNvPr id="6" name="Group 5">
            <a:extLst>
              <a:ext uri="{FF2B5EF4-FFF2-40B4-BE49-F238E27FC236}">
                <a16:creationId xmlns:a16="http://schemas.microsoft.com/office/drawing/2014/main" id="{5E94DEB9-FC7A-73BA-BD62-3708FD23F02C}"/>
              </a:ext>
            </a:extLst>
          </p:cNvPr>
          <p:cNvGrpSpPr/>
          <p:nvPr/>
        </p:nvGrpSpPr>
        <p:grpSpPr>
          <a:xfrm>
            <a:off x="242977" y="2925871"/>
            <a:ext cx="1147680" cy="1543680"/>
            <a:chOff x="242977" y="2925871"/>
            <a:chExt cx="1147680" cy="15436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C86B76B-2600-BFA4-ACA9-BC6919ED0181}"/>
                    </a:ext>
                  </a:extLst>
                </p14:cNvPr>
                <p14:cNvContentPartPr/>
                <p14:nvPr/>
              </p14:nvContentPartPr>
              <p14:xfrm>
                <a:off x="242977" y="2925871"/>
                <a:ext cx="223200" cy="568800"/>
              </p14:xfrm>
            </p:contentPart>
          </mc:Choice>
          <mc:Fallback xmlns="">
            <p:pic>
              <p:nvPicPr>
                <p:cNvPr id="52" name="Ink 51">
                  <a:extLst>
                    <a:ext uri="{FF2B5EF4-FFF2-40B4-BE49-F238E27FC236}">
                      <a16:creationId xmlns:a16="http://schemas.microsoft.com/office/drawing/2014/main" id="{17E200D1-3AD3-45EA-A3DB-1050C7A7A449}"/>
                    </a:ext>
                  </a:extLst>
                </p:cNvPr>
                <p:cNvPicPr/>
                <p:nvPr/>
              </p:nvPicPr>
              <p:blipFill>
                <a:blip r:embed="rId5"/>
                <a:stretch>
                  <a:fillRect/>
                </a:stretch>
              </p:blipFill>
              <p:spPr>
                <a:xfrm>
                  <a:off x="233977" y="2917231"/>
                  <a:ext cx="24084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D52EC308-2F6C-46BC-C783-5DEE13D25AB6}"/>
                    </a:ext>
                  </a:extLst>
                </p14:cNvPr>
                <p14:cNvContentPartPr/>
                <p14:nvPr/>
              </p14:nvContentPartPr>
              <p14:xfrm>
                <a:off x="541417" y="3198751"/>
                <a:ext cx="88920" cy="70560"/>
              </p14:xfrm>
            </p:contentPart>
          </mc:Choice>
          <mc:Fallback xmlns="">
            <p:pic>
              <p:nvPicPr>
                <p:cNvPr id="53" name="Ink 52">
                  <a:extLst>
                    <a:ext uri="{FF2B5EF4-FFF2-40B4-BE49-F238E27FC236}">
                      <a16:creationId xmlns:a16="http://schemas.microsoft.com/office/drawing/2014/main" id="{229B69F4-9875-4837-8BE4-6CA0C1BF78B4}"/>
                    </a:ext>
                  </a:extLst>
                </p:cNvPr>
                <p:cNvPicPr/>
                <p:nvPr/>
              </p:nvPicPr>
              <p:blipFill>
                <a:blip r:embed="rId7"/>
                <a:stretch>
                  <a:fillRect/>
                </a:stretch>
              </p:blipFill>
              <p:spPr>
                <a:xfrm>
                  <a:off x="532417" y="3189751"/>
                  <a:ext cx="106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CF4995C-FE74-2F3C-A466-58245CBA6856}"/>
                    </a:ext>
                  </a:extLst>
                </p14:cNvPr>
                <p14:cNvContentPartPr/>
                <p14:nvPr/>
              </p14:nvContentPartPr>
              <p14:xfrm>
                <a:off x="663457" y="3326911"/>
                <a:ext cx="15120" cy="1080"/>
              </p14:xfrm>
            </p:contentPart>
          </mc:Choice>
          <mc:Fallback xmlns="">
            <p:pic>
              <p:nvPicPr>
                <p:cNvPr id="54" name="Ink 53">
                  <a:extLst>
                    <a:ext uri="{FF2B5EF4-FFF2-40B4-BE49-F238E27FC236}">
                      <a16:creationId xmlns:a16="http://schemas.microsoft.com/office/drawing/2014/main" id="{BBB9566D-9579-4324-A577-C844F54AD6C4}"/>
                    </a:ext>
                  </a:extLst>
                </p:cNvPr>
                <p:cNvPicPr/>
                <p:nvPr/>
              </p:nvPicPr>
              <p:blipFill>
                <a:blip r:embed="rId9"/>
                <a:stretch>
                  <a:fillRect/>
                </a:stretch>
              </p:blipFill>
              <p:spPr>
                <a:xfrm>
                  <a:off x="654817" y="3318271"/>
                  <a:ext cx="3276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EA5973B4-963B-F28A-2796-A8676F7B02F3}"/>
                    </a:ext>
                  </a:extLst>
                </p14:cNvPr>
                <p14:cNvContentPartPr/>
                <p14:nvPr/>
              </p14:nvContentPartPr>
              <p14:xfrm>
                <a:off x="826537" y="3089311"/>
                <a:ext cx="169560" cy="565920"/>
              </p14:xfrm>
            </p:contentPart>
          </mc:Choice>
          <mc:Fallback xmlns="">
            <p:pic>
              <p:nvPicPr>
                <p:cNvPr id="55" name="Ink 54">
                  <a:extLst>
                    <a:ext uri="{FF2B5EF4-FFF2-40B4-BE49-F238E27FC236}">
                      <a16:creationId xmlns:a16="http://schemas.microsoft.com/office/drawing/2014/main" id="{4D190C14-6BD1-4458-8866-FA7CB4B1A3C0}"/>
                    </a:ext>
                  </a:extLst>
                </p:cNvPr>
                <p:cNvPicPr/>
                <p:nvPr/>
              </p:nvPicPr>
              <p:blipFill>
                <a:blip r:embed="rId11"/>
                <a:stretch>
                  <a:fillRect/>
                </a:stretch>
              </p:blipFill>
              <p:spPr>
                <a:xfrm>
                  <a:off x="817897" y="3080311"/>
                  <a:ext cx="187200" cy="58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CE96A3C-48DC-F90F-87AD-B09AF36EEA8C}"/>
                    </a:ext>
                  </a:extLst>
                </p14:cNvPr>
                <p14:cNvContentPartPr/>
                <p14:nvPr/>
              </p14:nvContentPartPr>
              <p14:xfrm>
                <a:off x="884497" y="3452911"/>
                <a:ext cx="115200" cy="42480"/>
              </p14:xfrm>
            </p:contentPart>
          </mc:Choice>
          <mc:Fallback xmlns="">
            <p:pic>
              <p:nvPicPr>
                <p:cNvPr id="56" name="Ink 55">
                  <a:extLst>
                    <a:ext uri="{FF2B5EF4-FFF2-40B4-BE49-F238E27FC236}">
                      <a16:creationId xmlns:a16="http://schemas.microsoft.com/office/drawing/2014/main" id="{8EA920F4-4D63-4E35-AF1B-1E8B9D1204B3}"/>
                    </a:ext>
                  </a:extLst>
                </p:cNvPr>
                <p:cNvPicPr/>
                <p:nvPr/>
              </p:nvPicPr>
              <p:blipFill>
                <a:blip r:embed="rId13"/>
                <a:stretch>
                  <a:fillRect/>
                </a:stretch>
              </p:blipFill>
              <p:spPr>
                <a:xfrm>
                  <a:off x="875857" y="3443911"/>
                  <a:ext cx="132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A3A2723A-D89E-AF6C-58A0-1762DE764701}"/>
                    </a:ext>
                  </a:extLst>
                </p14:cNvPr>
                <p14:cNvContentPartPr/>
                <p14:nvPr/>
              </p14:nvContentPartPr>
              <p14:xfrm>
                <a:off x="309937" y="3651631"/>
                <a:ext cx="673920" cy="605880"/>
              </p14:xfrm>
            </p:contentPart>
          </mc:Choice>
          <mc:Fallback xmlns="">
            <p:pic>
              <p:nvPicPr>
                <p:cNvPr id="57" name="Ink 56">
                  <a:extLst>
                    <a:ext uri="{FF2B5EF4-FFF2-40B4-BE49-F238E27FC236}">
                      <a16:creationId xmlns:a16="http://schemas.microsoft.com/office/drawing/2014/main" id="{57191839-2FC1-441E-942C-2D0E889669B4}"/>
                    </a:ext>
                  </a:extLst>
                </p:cNvPr>
                <p:cNvPicPr/>
                <p:nvPr/>
              </p:nvPicPr>
              <p:blipFill>
                <a:blip r:embed="rId15"/>
                <a:stretch>
                  <a:fillRect/>
                </a:stretch>
              </p:blipFill>
              <p:spPr>
                <a:xfrm>
                  <a:off x="301297" y="3642991"/>
                  <a:ext cx="691560" cy="623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949EFF8F-BD17-D1F5-36AC-A83FCF3F1F1A}"/>
                    </a:ext>
                  </a:extLst>
                </p14:cNvPr>
                <p14:cNvContentPartPr/>
                <p14:nvPr/>
              </p14:nvContentPartPr>
              <p14:xfrm>
                <a:off x="1026337" y="3748831"/>
                <a:ext cx="364320" cy="280440"/>
              </p14:xfrm>
            </p:contentPart>
          </mc:Choice>
          <mc:Fallback xmlns="">
            <p:pic>
              <p:nvPicPr>
                <p:cNvPr id="58" name="Ink 57">
                  <a:extLst>
                    <a:ext uri="{FF2B5EF4-FFF2-40B4-BE49-F238E27FC236}">
                      <a16:creationId xmlns:a16="http://schemas.microsoft.com/office/drawing/2014/main" id="{E2E35FF6-3DC7-4BC5-B846-44B1C36ED1F7}"/>
                    </a:ext>
                  </a:extLst>
                </p:cNvPr>
                <p:cNvPicPr/>
                <p:nvPr/>
              </p:nvPicPr>
              <p:blipFill>
                <a:blip r:embed="rId17"/>
                <a:stretch>
                  <a:fillRect/>
                </a:stretch>
              </p:blipFill>
              <p:spPr>
                <a:xfrm>
                  <a:off x="1017337" y="3740191"/>
                  <a:ext cx="3819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CDE08B76-BD82-2302-A392-7BC50C32FDC6}"/>
                    </a:ext>
                  </a:extLst>
                </p14:cNvPr>
                <p14:cNvContentPartPr/>
                <p14:nvPr/>
              </p14:nvContentPartPr>
              <p14:xfrm>
                <a:off x="442417" y="4227631"/>
                <a:ext cx="381240" cy="119160"/>
              </p14:xfrm>
            </p:contentPart>
          </mc:Choice>
          <mc:Fallback xmlns="">
            <p:pic>
              <p:nvPicPr>
                <p:cNvPr id="59" name="Ink 58">
                  <a:extLst>
                    <a:ext uri="{FF2B5EF4-FFF2-40B4-BE49-F238E27FC236}">
                      <a16:creationId xmlns:a16="http://schemas.microsoft.com/office/drawing/2014/main" id="{574BA270-21F2-4760-ABDD-B09EDFEADA77}"/>
                    </a:ext>
                  </a:extLst>
                </p:cNvPr>
                <p:cNvPicPr/>
                <p:nvPr/>
              </p:nvPicPr>
              <p:blipFill>
                <a:blip r:embed="rId19"/>
                <a:stretch>
                  <a:fillRect/>
                </a:stretch>
              </p:blipFill>
              <p:spPr>
                <a:xfrm>
                  <a:off x="433777" y="4218631"/>
                  <a:ext cx="398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4D20D007-B2E9-84A0-ECB8-8BEEAC2268FE}"/>
                    </a:ext>
                  </a:extLst>
                </p14:cNvPr>
                <p14:cNvContentPartPr/>
                <p14:nvPr/>
              </p14:nvContentPartPr>
              <p14:xfrm>
                <a:off x="861097" y="4225471"/>
                <a:ext cx="408240" cy="244080"/>
              </p14:xfrm>
            </p:contentPart>
          </mc:Choice>
          <mc:Fallback xmlns="">
            <p:pic>
              <p:nvPicPr>
                <p:cNvPr id="60" name="Ink 59">
                  <a:extLst>
                    <a:ext uri="{FF2B5EF4-FFF2-40B4-BE49-F238E27FC236}">
                      <a16:creationId xmlns:a16="http://schemas.microsoft.com/office/drawing/2014/main" id="{E81FBEAC-812C-42C0-A95D-51D8C7E447C7}"/>
                    </a:ext>
                  </a:extLst>
                </p:cNvPr>
                <p:cNvPicPr/>
                <p:nvPr/>
              </p:nvPicPr>
              <p:blipFill>
                <a:blip r:embed="rId21"/>
                <a:stretch>
                  <a:fillRect/>
                </a:stretch>
              </p:blipFill>
              <p:spPr>
                <a:xfrm>
                  <a:off x="852097" y="4216831"/>
                  <a:ext cx="425880" cy="26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FD851DB7-0EDF-7C33-F1C9-BBE4BF1C5105}"/>
                  </a:ext>
                </a:extLst>
              </p14:cNvPr>
              <p14:cNvContentPartPr/>
              <p14:nvPr/>
            </p14:nvContentPartPr>
            <p14:xfrm>
              <a:off x="473377" y="3759631"/>
              <a:ext cx="38520" cy="39240"/>
            </p14:xfrm>
          </p:contentPart>
        </mc:Choice>
        <mc:Fallback xmlns="">
          <p:pic>
            <p:nvPicPr>
              <p:cNvPr id="17" name="Ink 16">
                <a:extLst>
                  <a:ext uri="{FF2B5EF4-FFF2-40B4-BE49-F238E27FC236}">
                    <a16:creationId xmlns:a16="http://schemas.microsoft.com/office/drawing/2014/main" id="{FD851DB7-0EDF-7C33-F1C9-BBE4BF1C5105}"/>
                  </a:ext>
                </a:extLst>
              </p:cNvPr>
              <p:cNvPicPr/>
              <p:nvPr/>
            </p:nvPicPr>
            <p:blipFill>
              <a:blip r:embed="rId23"/>
              <a:stretch>
                <a:fillRect/>
              </a:stretch>
            </p:blipFill>
            <p:spPr>
              <a:xfrm>
                <a:off x="464460" y="3750631"/>
                <a:ext cx="55997" cy="56880"/>
              </a:xfrm>
              <a:prstGeom prst="rect">
                <a:avLst/>
              </a:prstGeom>
            </p:spPr>
          </p:pic>
        </mc:Fallback>
      </mc:AlternateContent>
      <p:grpSp>
        <p:nvGrpSpPr>
          <p:cNvPr id="18" name="Group 17">
            <a:extLst>
              <a:ext uri="{FF2B5EF4-FFF2-40B4-BE49-F238E27FC236}">
                <a16:creationId xmlns:a16="http://schemas.microsoft.com/office/drawing/2014/main" id="{C1B2BA94-4CCF-3E9B-7050-4D5005F15BBF}"/>
              </a:ext>
            </a:extLst>
          </p:cNvPr>
          <p:cNvGrpSpPr/>
          <p:nvPr/>
        </p:nvGrpSpPr>
        <p:grpSpPr>
          <a:xfrm>
            <a:off x="2215777" y="1634191"/>
            <a:ext cx="919800" cy="354960"/>
            <a:chOff x="2215777" y="1634191"/>
            <a:chExt cx="919800" cy="35496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5CBCF646-E9AE-71F9-6ADA-58759CCF4E9C}"/>
                    </a:ext>
                  </a:extLst>
                </p14:cNvPr>
                <p14:cNvContentPartPr/>
                <p14:nvPr/>
              </p14:nvContentPartPr>
              <p14:xfrm>
                <a:off x="2215777" y="1701151"/>
                <a:ext cx="174240" cy="288000"/>
              </p14:xfrm>
            </p:contentPart>
          </mc:Choice>
          <mc:Fallback xmlns="">
            <p:pic>
              <p:nvPicPr>
                <p:cNvPr id="63" name="Ink 62">
                  <a:extLst>
                    <a:ext uri="{FF2B5EF4-FFF2-40B4-BE49-F238E27FC236}">
                      <a16:creationId xmlns:a16="http://schemas.microsoft.com/office/drawing/2014/main" id="{9A2A4068-B72A-4AC1-93B0-E743DBA2E68F}"/>
                    </a:ext>
                  </a:extLst>
                </p:cNvPr>
                <p:cNvPicPr/>
                <p:nvPr/>
              </p:nvPicPr>
              <p:blipFill>
                <a:blip r:embed="rId25"/>
                <a:stretch>
                  <a:fillRect/>
                </a:stretch>
              </p:blipFill>
              <p:spPr>
                <a:xfrm>
                  <a:off x="2206777" y="1692151"/>
                  <a:ext cx="1918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DB6BAA05-7194-6E0A-86BD-4AE7202C72D2}"/>
                    </a:ext>
                  </a:extLst>
                </p14:cNvPr>
                <p14:cNvContentPartPr/>
                <p14:nvPr/>
              </p14:nvContentPartPr>
              <p14:xfrm>
                <a:off x="2469577" y="1634191"/>
                <a:ext cx="666000" cy="275400"/>
              </p14:xfrm>
            </p:contentPart>
          </mc:Choice>
          <mc:Fallback xmlns="">
            <p:pic>
              <p:nvPicPr>
                <p:cNvPr id="64" name="Ink 63">
                  <a:extLst>
                    <a:ext uri="{FF2B5EF4-FFF2-40B4-BE49-F238E27FC236}">
                      <a16:creationId xmlns:a16="http://schemas.microsoft.com/office/drawing/2014/main" id="{F3E7D1EC-11E9-4751-9B99-FE993CB92FF1}"/>
                    </a:ext>
                  </a:extLst>
                </p:cNvPr>
                <p:cNvPicPr/>
                <p:nvPr/>
              </p:nvPicPr>
              <p:blipFill>
                <a:blip r:embed="rId27"/>
                <a:stretch>
                  <a:fillRect/>
                </a:stretch>
              </p:blipFill>
              <p:spPr>
                <a:xfrm>
                  <a:off x="2460577" y="1625551"/>
                  <a:ext cx="68364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DACA5567-9D55-9AAB-5C8D-0E5DA61B2C7A}"/>
                    </a:ext>
                  </a:extLst>
                </p14:cNvPr>
                <p14:cNvContentPartPr/>
                <p14:nvPr/>
              </p14:nvContentPartPr>
              <p14:xfrm>
                <a:off x="2699257" y="1833631"/>
                <a:ext cx="56520" cy="50400"/>
              </p14:xfrm>
            </p:contentPart>
          </mc:Choice>
          <mc:Fallback xmlns="">
            <p:pic>
              <p:nvPicPr>
                <p:cNvPr id="65" name="Ink 64">
                  <a:extLst>
                    <a:ext uri="{FF2B5EF4-FFF2-40B4-BE49-F238E27FC236}">
                      <a16:creationId xmlns:a16="http://schemas.microsoft.com/office/drawing/2014/main" id="{18FF4495-6983-4EDF-AB27-2C52B71D4E13}"/>
                    </a:ext>
                  </a:extLst>
                </p:cNvPr>
                <p:cNvPicPr/>
                <p:nvPr/>
              </p:nvPicPr>
              <p:blipFill>
                <a:blip r:embed="rId29"/>
                <a:stretch>
                  <a:fillRect/>
                </a:stretch>
              </p:blipFill>
              <p:spPr>
                <a:xfrm>
                  <a:off x="2690617" y="1824991"/>
                  <a:ext cx="7416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2BE52660-D509-7617-40CE-F5235AFF3A6C}"/>
                  </a:ext>
                </a:extLst>
              </p14:cNvPr>
              <p14:cNvContentPartPr/>
              <p14:nvPr/>
            </p14:nvContentPartPr>
            <p14:xfrm>
              <a:off x="4850257" y="4262911"/>
              <a:ext cx="148680" cy="195120"/>
            </p14:xfrm>
          </p:contentPart>
        </mc:Choice>
        <mc:Fallback xmlns="">
          <p:pic>
            <p:nvPicPr>
              <p:cNvPr id="22" name="Ink 21">
                <a:extLst>
                  <a:ext uri="{FF2B5EF4-FFF2-40B4-BE49-F238E27FC236}">
                    <a16:creationId xmlns:a16="http://schemas.microsoft.com/office/drawing/2014/main" id="{2BE52660-D509-7617-40CE-F5235AFF3A6C}"/>
                  </a:ext>
                </a:extLst>
              </p:cNvPr>
              <p:cNvPicPr/>
              <p:nvPr/>
            </p:nvPicPr>
            <p:blipFill>
              <a:blip r:embed="rId31"/>
              <a:stretch>
                <a:fillRect/>
              </a:stretch>
            </p:blipFill>
            <p:spPr>
              <a:xfrm>
                <a:off x="4841257" y="4253894"/>
                <a:ext cx="166320" cy="212793"/>
              </a:xfrm>
              <a:prstGeom prst="rect">
                <a:avLst/>
              </a:prstGeom>
            </p:spPr>
          </p:pic>
        </mc:Fallback>
      </mc:AlternateContent>
      <p:grpSp>
        <p:nvGrpSpPr>
          <p:cNvPr id="23" name="Group 22">
            <a:extLst>
              <a:ext uri="{FF2B5EF4-FFF2-40B4-BE49-F238E27FC236}">
                <a16:creationId xmlns:a16="http://schemas.microsoft.com/office/drawing/2014/main" id="{C5C4846B-9821-5C8A-5C7E-93C15F159A2B}"/>
              </a:ext>
            </a:extLst>
          </p:cNvPr>
          <p:cNvGrpSpPr/>
          <p:nvPr/>
        </p:nvGrpSpPr>
        <p:grpSpPr>
          <a:xfrm>
            <a:off x="5129977" y="4251751"/>
            <a:ext cx="899280" cy="454680"/>
            <a:chOff x="5129977" y="4251751"/>
            <a:chExt cx="899280" cy="454680"/>
          </a:xfrm>
        </p:grpSpPr>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311A4D28-827B-3198-18B7-29149C95403F}"/>
                    </a:ext>
                  </a:extLst>
                </p14:cNvPr>
                <p14:cNvContentPartPr/>
                <p14:nvPr/>
              </p14:nvContentPartPr>
              <p14:xfrm>
                <a:off x="5129977" y="4251751"/>
                <a:ext cx="899280" cy="454680"/>
              </p14:xfrm>
            </p:contentPart>
          </mc:Choice>
          <mc:Fallback xmlns="">
            <p:pic>
              <p:nvPicPr>
                <p:cNvPr id="68" name="Ink 67">
                  <a:extLst>
                    <a:ext uri="{FF2B5EF4-FFF2-40B4-BE49-F238E27FC236}">
                      <a16:creationId xmlns:a16="http://schemas.microsoft.com/office/drawing/2014/main" id="{C99B7EE7-52BF-4506-B51E-AB25E73868DF}"/>
                    </a:ext>
                  </a:extLst>
                </p:cNvPr>
                <p:cNvPicPr/>
                <p:nvPr/>
              </p:nvPicPr>
              <p:blipFill>
                <a:blip r:embed="rId33"/>
                <a:stretch>
                  <a:fillRect/>
                </a:stretch>
              </p:blipFill>
              <p:spPr>
                <a:xfrm>
                  <a:off x="5121337" y="4242751"/>
                  <a:ext cx="91692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1E47E0A3-99C4-5119-F048-92B9461FBF56}"/>
                    </a:ext>
                  </a:extLst>
                </p14:cNvPr>
                <p14:cNvContentPartPr/>
                <p14:nvPr/>
              </p14:nvContentPartPr>
              <p14:xfrm>
                <a:off x="5459377" y="4342111"/>
                <a:ext cx="120600" cy="16920"/>
              </p14:xfrm>
            </p:contentPart>
          </mc:Choice>
          <mc:Fallback xmlns="">
            <p:pic>
              <p:nvPicPr>
                <p:cNvPr id="69" name="Ink 68">
                  <a:extLst>
                    <a:ext uri="{FF2B5EF4-FFF2-40B4-BE49-F238E27FC236}">
                      <a16:creationId xmlns:a16="http://schemas.microsoft.com/office/drawing/2014/main" id="{CF290C49-79D8-445A-98C0-37E07A258AE1}"/>
                    </a:ext>
                  </a:extLst>
                </p:cNvPr>
                <p:cNvPicPr/>
                <p:nvPr/>
              </p:nvPicPr>
              <p:blipFill>
                <a:blip r:embed="rId35"/>
                <a:stretch>
                  <a:fillRect/>
                </a:stretch>
              </p:blipFill>
              <p:spPr>
                <a:xfrm>
                  <a:off x="5450377" y="4333111"/>
                  <a:ext cx="138240" cy="34560"/>
                </a:xfrm>
                <a:prstGeom prst="rect">
                  <a:avLst/>
                </a:prstGeom>
              </p:spPr>
            </p:pic>
          </mc:Fallback>
        </mc:AlternateContent>
      </p:grpSp>
      <p:grpSp>
        <p:nvGrpSpPr>
          <p:cNvPr id="26" name="Group 25">
            <a:extLst>
              <a:ext uri="{FF2B5EF4-FFF2-40B4-BE49-F238E27FC236}">
                <a16:creationId xmlns:a16="http://schemas.microsoft.com/office/drawing/2014/main" id="{BB723333-7884-0888-15AB-6AA70290D293}"/>
              </a:ext>
            </a:extLst>
          </p:cNvPr>
          <p:cNvGrpSpPr/>
          <p:nvPr/>
        </p:nvGrpSpPr>
        <p:grpSpPr>
          <a:xfrm>
            <a:off x="8111137" y="4937191"/>
            <a:ext cx="375840" cy="574200"/>
            <a:chOff x="8111137" y="4937191"/>
            <a:chExt cx="375840" cy="574200"/>
          </a:xfrm>
        </p:grpSpPr>
        <mc:AlternateContent xmlns:mc="http://schemas.openxmlformats.org/markup-compatibility/2006" xmlns:p14="http://schemas.microsoft.com/office/powerpoint/2010/main">
          <mc:Choice Requires="p14">
            <p:contentPart p14:bwMode="auto" r:id="rId36">
              <p14:nvContentPartPr>
                <p14:cNvPr id="27" name="Ink 26">
                  <a:extLst>
                    <a:ext uri="{FF2B5EF4-FFF2-40B4-BE49-F238E27FC236}">
                      <a16:creationId xmlns:a16="http://schemas.microsoft.com/office/drawing/2014/main" id="{6ABE54C5-4357-F693-4643-5CA63FEC4196}"/>
                    </a:ext>
                  </a:extLst>
                </p14:cNvPr>
                <p14:cNvContentPartPr/>
                <p14:nvPr/>
              </p14:nvContentPartPr>
              <p14:xfrm>
                <a:off x="8111137" y="4937191"/>
                <a:ext cx="182160" cy="574200"/>
              </p14:xfrm>
            </p:contentPart>
          </mc:Choice>
          <mc:Fallback xmlns="">
            <p:pic>
              <p:nvPicPr>
                <p:cNvPr id="71" name="Ink 70">
                  <a:extLst>
                    <a:ext uri="{FF2B5EF4-FFF2-40B4-BE49-F238E27FC236}">
                      <a16:creationId xmlns:a16="http://schemas.microsoft.com/office/drawing/2014/main" id="{20403C09-E84F-4DA4-B4AF-BCC359802E4A}"/>
                    </a:ext>
                  </a:extLst>
                </p:cNvPr>
                <p:cNvPicPr/>
                <p:nvPr/>
              </p:nvPicPr>
              <p:blipFill>
                <a:blip r:embed="rId37"/>
                <a:stretch>
                  <a:fillRect/>
                </a:stretch>
              </p:blipFill>
              <p:spPr>
                <a:xfrm>
                  <a:off x="8102137" y="4928191"/>
                  <a:ext cx="19980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25A7A8BA-8B8C-7761-DF7C-30C9F4698152}"/>
                    </a:ext>
                  </a:extLst>
                </p14:cNvPr>
                <p14:cNvContentPartPr/>
                <p14:nvPr/>
              </p14:nvContentPartPr>
              <p14:xfrm>
                <a:off x="8398057" y="5138431"/>
                <a:ext cx="88920" cy="92520"/>
              </p14:xfrm>
            </p:contentPart>
          </mc:Choice>
          <mc:Fallback xmlns="">
            <p:pic>
              <p:nvPicPr>
                <p:cNvPr id="72" name="Ink 71">
                  <a:extLst>
                    <a:ext uri="{FF2B5EF4-FFF2-40B4-BE49-F238E27FC236}">
                      <a16:creationId xmlns:a16="http://schemas.microsoft.com/office/drawing/2014/main" id="{68FD396A-450B-4EAC-9F23-5E4CE17E43DA}"/>
                    </a:ext>
                  </a:extLst>
                </p:cNvPr>
                <p:cNvPicPr/>
                <p:nvPr/>
              </p:nvPicPr>
              <p:blipFill>
                <a:blip r:embed="rId39"/>
                <a:stretch>
                  <a:fillRect/>
                </a:stretch>
              </p:blipFill>
              <p:spPr>
                <a:xfrm>
                  <a:off x="8389417" y="5129431"/>
                  <a:ext cx="106560" cy="110160"/>
                </a:xfrm>
                <a:prstGeom prst="rect">
                  <a:avLst/>
                </a:prstGeom>
              </p:spPr>
            </p:pic>
          </mc:Fallback>
        </mc:AlternateContent>
      </p:grpSp>
      <p:grpSp>
        <p:nvGrpSpPr>
          <p:cNvPr id="29" name="Group 28">
            <a:extLst>
              <a:ext uri="{FF2B5EF4-FFF2-40B4-BE49-F238E27FC236}">
                <a16:creationId xmlns:a16="http://schemas.microsoft.com/office/drawing/2014/main" id="{AC54AB1F-1C31-C39D-2EB2-DC062579A8D9}"/>
              </a:ext>
            </a:extLst>
          </p:cNvPr>
          <p:cNvGrpSpPr/>
          <p:nvPr/>
        </p:nvGrpSpPr>
        <p:grpSpPr>
          <a:xfrm>
            <a:off x="8727817" y="5003071"/>
            <a:ext cx="629280" cy="248760"/>
            <a:chOff x="8727817" y="5003071"/>
            <a:chExt cx="629280" cy="248760"/>
          </a:xfrm>
        </p:grpSpPr>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263842B9-668F-0922-1ED3-9EFF8D910933}"/>
                    </a:ext>
                  </a:extLst>
                </p14:cNvPr>
                <p14:cNvContentPartPr/>
                <p14:nvPr/>
              </p14:nvContentPartPr>
              <p14:xfrm>
                <a:off x="8727817" y="5003071"/>
                <a:ext cx="179640" cy="161280"/>
              </p14:xfrm>
            </p:contentPart>
          </mc:Choice>
          <mc:Fallback xmlns="">
            <p:pic>
              <p:nvPicPr>
                <p:cNvPr id="74" name="Ink 73">
                  <a:extLst>
                    <a:ext uri="{FF2B5EF4-FFF2-40B4-BE49-F238E27FC236}">
                      <a16:creationId xmlns:a16="http://schemas.microsoft.com/office/drawing/2014/main" id="{AA484A0C-6055-4607-85DE-DBD6B3EF229E}"/>
                    </a:ext>
                  </a:extLst>
                </p:cNvPr>
                <p:cNvPicPr/>
                <p:nvPr/>
              </p:nvPicPr>
              <p:blipFill>
                <a:blip r:embed="rId41"/>
                <a:stretch>
                  <a:fillRect/>
                </a:stretch>
              </p:blipFill>
              <p:spPr>
                <a:xfrm>
                  <a:off x="8719177" y="4994431"/>
                  <a:ext cx="197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C78EC3C1-A375-E93E-A808-B98022D5DB97}"/>
                    </a:ext>
                  </a:extLst>
                </p14:cNvPr>
                <p14:cNvContentPartPr/>
                <p14:nvPr/>
              </p14:nvContentPartPr>
              <p14:xfrm>
                <a:off x="8970817" y="5122231"/>
                <a:ext cx="18000" cy="109440"/>
              </p14:xfrm>
            </p:contentPart>
          </mc:Choice>
          <mc:Fallback xmlns="">
            <p:pic>
              <p:nvPicPr>
                <p:cNvPr id="75" name="Ink 74">
                  <a:extLst>
                    <a:ext uri="{FF2B5EF4-FFF2-40B4-BE49-F238E27FC236}">
                      <a16:creationId xmlns:a16="http://schemas.microsoft.com/office/drawing/2014/main" id="{702390F2-58AA-4C4A-8F34-527FC2188C2E}"/>
                    </a:ext>
                  </a:extLst>
                </p:cNvPr>
                <p:cNvPicPr/>
                <p:nvPr/>
              </p:nvPicPr>
              <p:blipFill>
                <a:blip r:embed="rId43"/>
                <a:stretch>
                  <a:fillRect/>
                </a:stretch>
              </p:blipFill>
              <p:spPr>
                <a:xfrm>
                  <a:off x="8961817" y="5113591"/>
                  <a:ext cx="35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40147338-D491-E497-C6EE-DF336EC08E7E}"/>
                    </a:ext>
                  </a:extLst>
                </p14:cNvPr>
                <p14:cNvContentPartPr/>
                <p14:nvPr/>
              </p14:nvContentPartPr>
              <p14:xfrm>
                <a:off x="9076297" y="5026831"/>
                <a:ext cx="175680" cy="177480"/>
              </p14:xfrm>
            </p:contentPart>
          </mc:Choice>
          <mc:Fallback xmlns="">
            <p:pic>
              <p:nvPicPr>
                <p:cNvPr id="76" name="Ink 75">
                  <a:extLst>
                    <a:ext uri="{FF2B5EF4-FFF2-40B4-BE49-F238E27FC236}">
                      <a16:creationId xmlns:a16="http://schemas.microsoft.com/office/drawing/2014/main" id="{CC3CA776-C387-428B-8B1C-97BADBF48A22}"/>
                    </a:ext>
                  </a:extLst>
                </p:cNvPr>
                <p:cNvPicPr/>
                <p:nvPr/>
              </p:nvPicPr>
              <p:blipFill>
                <a:blip r:embed="rId45"/>
                <a:stretch>
                  <a:fillRect/>
                </a:stretch>
              </p:blipFill>
              <p:spPr>
                <a:xfrm>
                  <a:off x="9067297" y="5017831"/>
                  <a:ext cx="193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4F00855E-3CC1-9466-0F63-5653BFF96E10}"/>
                    </a:ext>
                  </a:extLst>
                </p14:cNvPr>
                <p14:cNvContentPartPr/>
                <p14:nvPr/>
              </p14:nvContentPartPr>
              <p14:xfrm>
                <a:off x="9340537" y="5132671"/>
                <a:ext cx="16560" cy="119160"/>
              </p14:xfrm>
            </p:contentPart>
          </mc:Choice>
          <mc:Fallback xmlns="">
            <p:pic>
              <p:nvPicPr>
                <p:cNvPr id="77" name="Ink 76">
                  <a:extLst>
                    <a:ext uri="{FF2B5EF4-FFF2-40B4-BE49-F238E27FC236}">
                      <a16:creationId xmlns:a16="http://schemas.microsoft.com/office/drawing/2014/main" id="{B966F8EB-8188-4162-AB1B-1B23F5DFCE80}"/>
                    </a:ext>
                  </a:extLst>
                </p:cNvPr>
                <p:cNvPicPr/>
                <p:nvPr/>
              </p:nvPicPr>
              <p:blipFill>
                <a:blip r:embed="rId47"/>
                <a:stretch>
                  <a:fillRect/>
                </a:stretch>
              </p:blipFill>
              <p:spPr>
                <a:xfrm>
                  <a:off x="9331897" y="5123671"/>
                  <a:ext cx="34200" cy="136800"/>
                </a:xfrm>
                <a:prstGeom prst="rect">
                  <a:avLst/>
                </a:prstGeom>
              </p:spPr>
            </p:pic>
          </mc:Fallback>
        </mc:AlternateContent>
      </p:grpSp>
      <p:grpSp>
        <p:nvGrpSpPr>
          <p:cNvPr id="34" name="Group 33">
            <a:extLst>
              <a:ext uri="{FF2B5EF4-FFF2-40B4-BE49-F238E27FC236}">
                <a16:creationId xmlns:a16="http://schemas.microsoft.com/office/drawing/2014/main" id="{C4482D70-97B4-B5ED-DD56-399F1CBD7DD9}"/>
              </a:ext>
            </a:extLst>
          </p:cNvPr>
          <p:cNvGrpSpPr/>
          <p:nvPr/>
        </p:nvGrpSpPr>
        <p:grpSpPr>
          <a:xfrm>
            <a:off x="9501457" y="5001631"/>
            <a:ext cx="394920" cy="269640"/>
            <a:chOff x="9501457" y="5001631"/>
            <a:chExt cx="394920" cy="269640"/>
          </a:xfrm>
        </p:grpSpPr>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3EF1DE4C-DC8C-9177-C269-6F3815C4DF12}"/>
                    </a:ext>
                  </a:extLst>
                </p14:cNvPr>
                <p14:cNvContentPartPr/>
                <p14:nvPr/>
              </p14:nvContentPartPr>
              <p14:xfrm>
                <a:off x="9501457" y="5115751"/>
                <a:ext cx="183960" cy="23760"/>
              </p14:xfrm>
            </p:contentPart>
          </mc:Choice>
          <mc:Fallback xmlns="">
            <p:pic>
              <p:nvPicPr>
                <p:cNvPr id="79" name="Ink 78">
                  <a:extLst>
                    <a:ext uri="{FF2B5EF4-FFF2-40B4-BE49-F238E27FC236}">
                      <a16:creationId xmlns:a16="http://schemas.microsoft.com/office/drawing/2014/main" id="{5F7924A7-C395-4F17-9D44-B82AAB51D050}"/>
                    </a:ext>
                  </a:extLst>
                </p:cNvPr>
                <p:cNvPicPr/>
                <p:nvPr/>
              </p:nvPicPr>
              <p:blipFill>
                <a:blip r:embed="rId49"/>
                <a:stretch>
                  <a:fillRect/>
                </a:stretch>
              </p:blipFill>
              <p:spPr>
                <a:xfrm>
                  <a:off x="9492457" y="5106751"/>
                  <a:ext cx="201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D53D5B1F-6BED-7DDE-337B-838A37E35429}"/>
                    </a:ext>
                  </a:extLst>
                </p14:cNvPr>
                <p14:cNvContentPartPr/>
                <p14:nvPr/>
              </p14:nvContentPartPr>
              <p14:xfrm>
                <a:off x="9591097" y="5059231"/>
                <a:ext cx="42480" cy="163800"/>
              </p14:xfrm>
            </p:contentPart>
          </mc:Choice>
          <mc:Fallback xmlns="">
            <p:pic>
              <p:nvPicPr>
                <p:cNvPr id="80" name="Ink 79">
                  <a:extLst>
                    <a:ext uri="{FF2B5EF4-FFF2-40B4-BE49-F238E27FC236}">
                      <a16:creationId xmlns:a16="http://schemas.microsoft.com/office/drawing/2014/main" id="{25B1EE90-FD9B-4441-AAEB-1922935D7361}"/>
                    </a:ext>
                  </a:extLst>
                </p:cNvPr>
                <p:cNvPicPr/>
                <p:nvPr/>
              </p:nvPicPr>
              <p:blipFill>
                <a:blip r:embed="rId51"/>
                <a:stretch>
                  <a:fillRect/>
                </a:stretch>
              </p:blipFill>
              <p:spPr>
                <a:xfrm>
                  <a:off x="9582097" y="5050591"/>
                  <a:ext cx="60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B2AE8684-1009-7470-F53C-8D14B7E34CC7}"/>
                    </a:ext>
                  </a:extLst>
                </p14:cNvPr>
                <p14:cNvContentPartPr/>
                <p14:nvPr/>
              </p14:nvContentPartPr>
              <p14:xfrm>
                <a:off x="9791977" y="5001631"/>
                <a:ext cx="104400" cy="269640"/>
              </p14:xfrm>
            </p:contentPart>
          </mc:Choice>
          <mc:Fallback xmlns="">
            <p:pic>
              <p:nvPicPr>
                <p:cNvPr id="81" name="Ink 80">
                  <a:extLst>
                    <a:ext uri="{FF2B5EF4-FFF2-40B4-BE49-F238E27FC236}">
                      <a16:creationId xmlns:a16="http://schemas.microsoft.com/office/drawing/2014/main" id="{F0588423-EF8F-47EF-95F7-C714F03E0ABF}"/>
                    </a:ext>
                  </a:extLst>
                </p:cNvPr>
                <p:cNvPicPr/>
                <p:nvPr/>
              </p:nvPicPr>
              <p:blipFill>
                <a:blip r:embed="rId53"/>
                <a:stretch>
                  <a:fillRect/>
                </a:stretch>
              </p:blipFill>
              <p:spPr>
                <a:xfrm>
                  <a:off x="9783337" y="4992631"/>
                  <a:ext cx="1220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07387201-1828-9F73-30B1-0830F585579F}"/>
                    </a:ext>
                  </a:extLst>
                </p14:cNvPr>
                <p14:cNvContentPartPr/>
                <p14:nvPr/>
              </p14:nvContentPartPr>
              <p14:xfrm>
                <a:off x="9812137" y="5193511"/>
                <a:ext cx="1440" cy="73440"/>
              </p14:xfrm>
            </p:contentPart>
          </mc:Choice>
          <mc:Fallback xmlns="">
            <p:pic>
              <p:nvPicPr>
                <p:cNvPr id="83" name="Ink 82">
                  <a:extLst>
                    <a:ext uri="{FF2B5EF4-FFF2-40B4-BE49-F238E27FC236}">
                      <a16:creationId xmlns:a16="http://schemas.microsoft.com/office/drawing/2014/main" id="{EE675636-072E-477C-AE4F-AB9DA1B29514}"/>
                    </a:ext>
                  </a:extLst>
                </p:cNvPr>
                <p:cNvPicPr/>
                <p:nvPr/>
              </p:nvPicPr>
              <p:blipFill>
                <a:blip r:embed="rId55"/>
                <a:stretch>
                  <a:fillRect/>
                </a:stretch>
              </p:blipFill>
              <p:spPr>
                <a:xfrm>
                  <a:off x="9803137" y="5184871"/>
                  <a:ext cx="19080" cy="91080"/>
                </a:xfrm>
                <a:prstGeom prst="rect">
                  <a:avLst/>
                </a:prstGeom>
              </p:spPr>
            </p:pic>
          </mc:Fallback>
        </mc:AlternateContent>
      </p:grpSp>
      <p:grpSp>
        <p:nvGrpSpPr>
          <p:cNvPr id="39" name="Group 38">
            <a:extLst>
              <a:ext uri="{FF2B5EF4-FFF2-40B4-BE49-F238E27FC236}">
                <a16:creationId xmlns:a16="http://schemas.microsoft.com/office/drawing/2014/main" id="{5AF2DFDE-EB00-760D-EA00-BE8612EAF6FE}"/>
              </a:ext>
            </a:extLst>
          </p:cNvPr>
          <p:cNvGrpSpPr/>
          <p:nvPr/>
        </p:nvGrpSpPr>
        <p:grpSpPr>
          <a:xfrm>
            <a:off x="10376257" y="3110911"/>
            <a:ext cx="1175040" cy="355320"/>
            <a:chOff x="10376257" y="3110911"/>
            <a:chExt cx="1175040" cy="355320"/>
          </a:xfrm>
        </p:grpSpPr>
        <mc:AlternateContent xmlns:mc="http://schemas.openxmlformats.org/markup-compatibility/2006" xmlns:p14="http://schemas.microsoft.com/office/powerpoint/2010/main">
          <mc:Choice Requires="p14">
            <p:contentPart p14:bwMode="auto" r:id="rId56">
              <p14:nvContentPartPr>
                <p14:cNvPr id="40" name="Ink 39">
                  <a:extLst>
                    <a:ext uri="{FF2B5EF4-FFF2-40B4-BE49-F238E27FC236}">
                      <a16:creationId xmlns:a16="http://schemas.microsoft.com/office/drawing/2014/main" id="{BDCFA7DD-0ADD-FBC6-6DF8-552350661271}"/>
                    </a:ext>
                  </a:extLst>
                </p14:cNvPr>
                <p14:cNvContentPartPr/>
                <p14:nvPr/>
              </p14:nvContentPartPr>
              <p14:xfrm>
                <a:off x="10376257" y="3251311"/>
                <a:ext cx="235080" cy="132120"/>
              </p14:xfrm>
            </p:contentPart>
          </mc:Choice>
          <mc:Fallback xmlns="">
            <p:pic>
              <p:nvPicPr>
                <p:cNvPr id="85" name="Ink 84">
                  <a:extLst>
                    <a:ext uri="{FF2B5EF4-FFF2-40B4-BE49-F238E27FC236}">
                      <a16:creationId xmlns:a16="http://schemas.microsoft.com/office/drawing/2014/main" id="{DA11688A-C061-42E2-A588-0AD072F95DDE}"/>
                    </a:ext>
                  </a:extLst>
                </p:cNvPr>
                <p:cNvPicPr/>
                <p:nvPr/>
              </p:nvPicPr>
              <p:blipFill>
                <a:blip r:embed="rId57"/>
                <a:stretch>
                  <a:fillRect/>
                </a:stretch>
              </p:blipFill>
              <p:spPr>
                <a:xfrm>
                  <a:off x="10367257" y="3242671"/>
                  <a:ext cx="2527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Ink 40">
                  <a:extLst>
                    <a:ext uri="{FF2B5EF4-FFF2-40B4-BE49-F238E27FC236}">
                      <a16:creationId xmlns:a16="http://schemas.microsoft.com/office/drawing/2014/main" id="{371469D1-79AF-6246-F598-378B1CEFD6AE}"/>
                    </a:ext>
                  </a:extLst>
                </p14:cNvPr>
                <p14:cNvContentPartPr/>
                <p14:nvPr/>
              </p14:nvContentPartPr>
              <p14:xfrm>
                <a:off x="10684417" y="3110911"/>
                <a:ext cx="866880" cy="355320"/>
              </p14:xfrm>
            </p:contentPart>
          </mc:Choice>
          <mc:Fallback xmlns="">
            <p:pic>
              <p:nvPicPr>
                <p:cNvPr id="86" name="Ink 85">
                  <a:extLst>
                    <a:ext uri="{FF2B5EF4-FFF2-40B4-BE49-F238E27FC236}">
                      <a16:creationId xmlns:a16="http://schemas.microsoft.com/office/drawing/2014/main" id="{A465A27A-3DA3-4A98-920A-8C28C70669B8}"/>
                    </a:ext>
                  </a:extLst>
                </p:cNvPr>
                <p:cNvPicPr/>
                <p:nvPr/>
              </p:nvPicPr>
              <p:blipFill>
                <a:blip r:embed="rId59"/>
                <a:stretch>
                  <a:fillRect/>
                </a:stretch>
              </p:blipFill>
              <p:spPr>
                <a:xfrm>
                  <a:off x="10675417" y="3102271"/>
                  <a:ext cx="8845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Ink 41">
                  <a:extLst>
                    <a:ext uri="{FF2B5EF4-FFF2-40B4-BE49-F238E27FC236}">
                      <a16:creationId xmlns:a16="http://schemas.microsoft.com/office/drawing/2014/main" id="{3FA472A3-5444-9A8C-9896-4D358895710A}"/>
                    </a:ext>
                  </a:extLst>
                </p14:cNvPr>
                <p14:cNvContentPartPr/>
                <p14:nvPr/>
              </p14:nvContentPartPr>
              <p14:xfrm>
                <a:off x="10930297" y="3186511"/>
                <a:ext cx="42480" cy="97920"/>
              </p14:xfrm>
            </p:contentPart>
          </mc:Choice>
          <mc:Fallback xmlns="">
            <p:pic>
              <p:nvPicPr>
                <p:cNvPr id="87" name="Ink 86">
                  <a:extLst>
                    <a:ext uri="{FF2B5EF4-FFF2-40B4-BE49-F238E27FC236}">
                      <a16:creationId xmlns:a16="http://schemas.microsoft.com/office/drawing/2014/main" id="{67B5E534-4846-4B08-9E99-29CED963D67D}"/>
                    </a:ext>
                  </a:extLst>
                </p:cNvPr>
                <p:cNvPicPr/>
                <p:nvPr/>
              </p:nvPicPr>
              <p:blipFill>
                <a:blip r:embed="rId61"/>
                <a:stretch>
                  <a:fillRect/>
                </a:stretch>
              </p:blipFill>
              <p:spPr>
                <a:xfrm>
                  <a:off x="10921297" y="3177871"/>
                  <a:ext cx="60120" cy="115560"/>
                </a:xfrm>
                <a:prstGeom prst="rect">
                  <a:avLst/>
                </a:prstGeom>
              </p:spPr>
            </p:pic>
          </mc:Fallback>
        </mc:AlternateContent>
      </p:grpSp>
      <p:grpSp>
        <p:nvGrpSpPr>
          <p:cNvPr id="43" name="Group 42">
            <a:extLst>
              <a:ext uri="{FF2B5EF4-FFF2-40B4-BE49-F238E27FC236}">
                <a16:creationId xmlns:a16="http://schemas.microsoft.com/office/drawing/2014/main" id="{E3730349-0541-26F2-0717-85AF2AB2F5B8}"/>
              </a:ext>
            </a:extLst>
          </p:cNvPr>
          <p:cNvGrpSpPr/>
          <p:nvPr/>
        </p:nvGrpSpPr>
        <p:grpSpPr>
          <a:xfrm>
            <a:off x="7989457" y="5919991"/>
            <a:ext cx="286920" cy="293400"/>
            <a:chOff x="7989457" y="5919991"/>
            <a:chExt cx="286920" cy="293400"/>
          </a:xfrm>
        </p:grpSpPr>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4A0D3B61-5DEE-0AE1-9E53-1116F697E50E}"/>
                    </a:ext>
                  </a:extLst>
                </p14:cNvPr>
                <p14:cNvContentPartPr/>
                <p14:nvPr/>
              </p14:nvContentPartPr>
              <p14:xfrm>
                <a:off x="7989457" y="5919991"/>
                <a:ext cx="286920" cy="293400"/>
              </p14:xfrm>
            </p:contentPart>
          </mc:Choice>
          <mc:Fallback xmlns="">
            <p:pic>
              <p:nvPicPr>
                <p:cNvPr id="110" name="Ink 109">
                  <a:extLst>
                    <a:ext uri="{FF2B5EF4-FFF2-40B4-BE49-F238E27FC236}">
                      <a16:creationId xmlns:a16="http://schemas.microsoft.com/office/drawing/2014/main" id="{222CCA03-EDF9-4B1E-8B53-E0E630B2D6DE}"/>
                    </a:ext>
                  </a:extLst>
                </p:cNvPr>
                <p:cNvPicPr/>
                <p:nvPr/>
              </p:nvPicPr>
              <p:blipFill>
                <a:blip r:embed="rId63"/>
                <a:stretch>
                  <a:fillRect/>
                </a:stretch>
              </p:blipFill>
              <p:spPr>
                <a:xfrm>
                  <a:off x="7980817" y="5910991"/>
                  <a:ext cx="3045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Ink 44">
                  <a:extLst>
                    <a:ext uri="{FF2B5EF4-FFF2-40B4-BE49-F238E27FC236}">
                      <a16:creationId xmlns:a16="http://schemas.microsoft.com/office/drawing/2014/main" id="{5CABC83C-229A-D4DF-42BA-16674925F42E}"/>
                    </a:ext>
                  </a:extLst>
                </p14:cNvPr>
                <p14:cNvContentPartPr/>
                <p14:nvPr/>
              </p14:nvContentPartPr>
              <p14:xfrm>
                <a:off x="8125897" y="5963911"/>
                <a:ext cx="101880" cy="18720"/>
              </p14:xfrm>
            </p:contentPart>
          </mc:Choice>
          <mc:Fallback xmlns="">
            <p:pic>
              <p:nvPicPr>
                <p:cNvPr id="111" name="Ink 110">
                  <a:extLst>
                    <a:ext uri="{FF2B5EF4-FFF2-40B4-BE49-F238E27FC236}">
                      <a16:creationId xmlns:a16="http://schemas.microsoft.com/office/drawing/2014/main" id="{3ABB022D-9606-438B-8F30-D95CFB0D9E8F}"/>
                    </a:ext>
                  </a:extLst>
                </p:cNvPr>
                <p:cNvPicPr/>
                <p:nvPr/>
              </p:nvPicPr>
              <p:blipFill>
                <a:blip r:embed="rId65"/>
                <a:stretch>
                  <a:fillRect/>
                </a:stretch>
              </p:blipFill>
              <p:spPr>
                <a:xfrm>
                  <a:off x="8116897" y="5954911"/>
                  <a:ext cx="119520" cy="36360"/>
                </a:xfrm>
                <a:prstGeom prst="rect">
                  <a:avLst/>
                </a:prstGeom>
              </p:spPr>
            </p:pic>
          </mc:Fallback>
        </mc:AlternateContent>
      </p:grpSp>
      <p:grpSp>
        <p:nvGrpSpPr>
          <p:cNvPr id="46" name="Group 45">
            <a:extLst>
              <a:ext uri="{FF2B5EF4-FFF2-40B4-BE49-F238E27FC236}">
                <a16:creationId xmlns:a16="http://schemas.microsoft.com/office/drawing/2014/main" id="{7677BCF4-6F38-DC70-9689-DA75C97ED2A2}"/>
              </a:ext>
            </a:extLst>
          </p:cNvPr>
          <p:cNvGrpSpPr/>
          <p:nvPr/>
        </p:nvGrpSpPr>
        <p:grpSpPr>
          <a:xfrm>
            <a:off x="8812057" y="5911351"/>
            <a:ext cx="1113480" cy="565560"/>
            <a:chOff x="8812057" y="5911351"/>
            <a:chExt cx="1113480" cy="565560"/>
          </a:xfrm>
        </p:grpSpPr>
        <mc:AlternateContent xmlns:mc="http://schemas.openxmlformats.org/markup-compatibility/2006" xmlns:p14="http://schemas.microsoft.com/office/powerpoint/2010/main">
          <mc:Choice Requires="p14">
            <p:contentPart p14:bwMode="auto" r:id="rId66">
              <p14:nvContentPartPr>
                <p14:cNvPr id="47" name="Ink 46">
                  <a:extLst>
                    <a:ext uri="{FF2B5EF4-FFF2-40B4-BE49-F238E27FC236}">
                      <a16:creationId xmlns:a16="http://schemas.microsoft.com/office/drawing/2014/main" id="{FA551C87-54EF-C612-81DF-48201B3FEE5B}"/>
                    </a:ext>
                  </a:extLst>
                </p14:cNvPr>
                <p14:cNvContentPartPr/>
                <p14:nvPr/>
              </p14:nvContentPartPr>
              <p14:xfrm>
                <a:off x="8812057" y="5914231"/>
                <a:ext cx="1113480" cy="562680"/>
              </p14:xfrm>
            </p:contentPart>
          </mc:Choice>
          <mc:Fallback xmlns="">
            <p:pic>
              <p:nvPicPr>
                <p:cNvPr id="112" name="Ink 111">
                  <a:extLst>
                    <a:ext uri="{FF2B5EF4-FFF2-40B4-BE49-F238E27FC236}">
                      <a16:creationId xmlns:a16="http://schemas.microsoft.com/office/drawing/2014/main" id="{4AF31238-EBB7-452C-8A16-9F9C2B3313AC}"/>
                    </a:ext>
                  </a:extLst>
                </p:cNvPr>
                <p:cNvPicPr/>
                <p:nvPr/>
              </p:nvPicPr>
              <p:blipFill>
                <a:blip r:embed="rId67"/>
                <a:stretch>
                  <a:fillRect/>
                </a:stretch>
              </p:blipFill>
              <p:spPr>
                <a:xfrm>
                  <a:off x="8803417" y="5905591"/>
                  <a:ext cx="113112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Ink 47">
                  <a:extLst>
                    <a:ext uri="{FF2B5EF4-FFF2-40B4-BE49-F238E27FC236}">
                      <a16:creationId xmlns:a16="http://schemas.microsoft.com/office/drawing/2014/main" id="{E963A2AE-3452-59AA-5757-7A18C96E6297}"/>
                    </a:ext>
                  </a:extLst>
                </p14:cNvPr>
                <p14:cNvContentPartPr/>
                <p14:nvPr/>
              </p14:nvContentPartPr>
              <p14:xfrm>
                <a:off x="9089257" y="5911351"/>
                <a:ext cx="84240" cy="109800"/>
              </p14:xfrm>
            </p:contentPart>
          </mc:Choice>
          <mc:Fallback xmlns="">
            <p:pic>
              <p:nvPicPr>
                <p:cNvPr id="113" name="Ink 112">
                  <a:extLst>
                    <a:ext uri="{FF2B5EF4-FFF2-40B4-BE49-F238E27FC236}">
                      <a16:creationId xmlns:a16="http://schemas.microsoft.com/office/drawing/2014/main" id="{ED950E10-4E45-43B8-B1A7-3DE2125EE2A5}"/>
                    </a:ext>
                  </a:extLst>
                </p:cNvPr>
                <p:cNvPicPr/>
                <p:nvPr/>
              </p:nvPicPr>
              <p:blipFill>
                <a:blip r:embed="rId69"/>
                <a:stretch>
                  <a:fillRect/>
                </a:stretch>
              </p:blipFill>
              <p:spPr>
                <a:xfrm>
                  <a:off x="9080257" y="5902711"/>
                  <a:ext cx="101880" cy="127440"/>
                </a:xfrm>
                <a:prstGeom prst="rect">
                  <a:avLst/>
                </a:prstGeom>
              </p:spPr>
            </p:pic>
          </mc:Fallback>
        </mc:AlternateContent>
      </p:grpSp>
      <p:grpSp>
        <p:nvGrpSpPr>
          <p:cNvPr id="49" name="Group 48">
            <a:extLst>
              <a:ext uri="{FF2B5EF4-FFF2-40B4-BE49-F238E27FC236}">
                <a16:creationId xmlns:a16="http://schemas.microsoft.com/office/drawing/2014/main" id="{41B1155F-952D-2C28-7B0A-4FC9EB3040C1}"/>
              </a:ext>
            </a:extLst>
          </p:cNvPr>
          <p:cNvGrpSpPr/>
          <p:nvPr/>
        </p:nvGrpSpPr>
        <p:grpSpPr>
          <a:xfrm>
            <a:off x="10204177" y="5867431"/>
            <a:ext cx="1261800" cy="759600"/>
            <a:chOff x="10204177" y="5867431"/>
            <a:chExt cx="1261800" cy="759600"/>
          </a:xfrm>
        </p:grpSpPr>
        <mc:AlternateContent xmlns:mc="http://schemas.openxmlformats.org/markup-compatibility/2006" xmlns:p14="http://schemas.microsoft.com/office/powerpoint/2010/main">
          <mc:Choice Requires="p14">
            <p:contentPart p14:bwMode="auto" r:id="rId70">
              <p14:nvContentPartPr>
                <p14:cNvPr id="50" name="Ink 49">
                  <a:extLst>
                    <a:ext uri="{FF2B5EF4-FFF2-40B4-BE49-F238E27FC236}">
                      <a16:creationId xmlns:a16="http://schemas.microsoft.com/office/drawing/2014/main" id="{EEF5DE68-F73A-E901-DD14-58A65FF9D7CA}"/>
                    </a:ext>
                  </a:extLst>
                </p14:cNvPr>
                <p14:cNvContentPartPr/>
                <p14:nvPr/>
              </p14:nvContentPartPr>
              <p14:xfrm>
                <a:off x="10204177" y="5867431"/>
                <a:ext cx="568800" cy="759600"/>
              </p14:xfrm>
            </p:contentPart>
          </mc:Choice>
          <mc:Fallback xmlns="">
            <p:pic>
              <p:nvPicPr>
                <p:cNvPr id="114" name="Ink 113">
                  <a:extLst>
                    <a:ext uri="{FF2B5EF4-FFF2-40B4-BE49-F238E27FC236}">
                      <a16:creationId xmlns:a16="http://schemas.microsoft.com/office/drawing/2014/main" id="{27D606D6-8B7F-4AD5-B811-16D79FDB8023}"/>
                    </a:ext>
                  </a:extLst>
                </p:cNvPr>
                <p:cNvPicPr/>
                <p:nvPr/>
              </p:nvPicPr>
              <p:blipFill>
                <a:blip r:embed="rId71"/>
                <a:stretch>
                  <a:fillRect/>
                </a:stretch>
              </p:blipFill>
              <p:spPr>
                <a:xfrm>
                  <a:off x="10195537" y="5858791"/>
                  <a:ext cx="58644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Ink 50">
                  <a:extLst>
                    <a:ext uri="{FF2B5EF4-FFF2-40B4-BE49-F238E27FC236}">
                      <a16:creationId xmlns:a16="http://schemas.microsoft.com/office/drawing/2014/main" id="{438DB0D5-1812-FA82-1579-FB35C7A9D306}"/>
                    </a:ext>
                  </a:extLst>
                </p14:cNvPr>
                <p14:cNvContentPartPr/>
                <p14:nvPr/>
              </p14:nvContentPartPr>
              <p14:xfrm>
                <a:off x="10797817" y="5996671"/>
                <a:ext cx="668160" cy="239400"/>
              </p14:xfrm>
            </p:contentPart>
          </mc:Choice>
          <mc:Fallback xmlns="">
            <p:pic>
              <p:nvPicPr>
                <p:cNvPr id="115" name="Ink 114">
                  <a:extLst>
                    <a:ext uri="{FF2B5EF4-FFF2-40B4-BE49-F238E27FC236}">
                      <a16:creationId xmlns:a16="http://schemas.microsoft.com/office/drawing/2014/main" id="{42ABD323-7000-4875-865E-37A402535223}"/>
                    </a:ext>
                  </a:extLst>
                </p:cNvPr>
                <p:cNvPicPr/>
                <p:nvPr/>
              </p:nvPicPr>
              <p:blipFill>
                <a:blip r:embed="rId73"/>
                <a:stretch>
                  <a:fillRect/>
                </a:stretch>
              </p:blipFill>
              <p:spPr>
                <a:xfrm>
                  <a:off x="10788817" y="5987671"/>
                  <a:ext cx="685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Ink 51">
                  <a:extLst>
                    <a:ext uri="{FF2B5EF4-FFF2-40B4-BE49-F238E27FC236}">
                      <a16:creationId xmlns:a16="http://schemas.microsoft.com/office/drawing/2014/main" id="{2B924E58-B962-594A-44FC-8E82DEED1B6D}"/>
                    </a:ext>
                  </a:extLst>
                </p14:cNvPr>
                <p14:cNvContentPartPr/>
                <p14:nvPr/>
              </p14:nvContentPartPr>
              <p14:xfrm>
                <a:off x="10828417" y="5941951"/>
                <a:ext cx="275400" cy="114480"/>
              </p14:xfrm>
            </p:contentPart>
          </mc:Choice>
          <mc:Fallback xmlns="">
            <p:pic>
              <p:nvPicPr>
                <p:cNvPr id="116" name="Ink 115">
                  <a:extLst>
                    <a:ext uri="{FF2B5EF4-FFF2-40B4-BE49-F238E27FC236}">
                      <a16:creationId xmlns:a16="http://schemas.microsoft.com/office/drawing/2014/main" id="{17323C44-352E-48A9-BD58-65A77EA706FC}"/>
                    </a:ext>
                  </a:extLst>
                </p:cNvPr>
                <p:cNvPicPr/>
                <p:nvPr/>
              </p:nvPicPr>
              <p:blipFill>
                <a:blip r:embed="rId75"/>
                <a:stretch>
                  <a:fillRect/>
                </a:stretch>
              </p:blipFill>
              <p:spPr>
                <a:xfrm>
                  <a:off x="10819777" y="5933311"/>
                  <a:ext cx="293040" cy="132120"/>
                </a:xfrm>
                <a:prstGeom prst="rect">
                  <a:avLst/>
                </a:prstGeom>
              </p:spPr>
            </p:pic>
          </mc:Fallback>
        </mc:AlternateContent>
      </p:grpSp>
      <p:grpSp>
        <p:nvGrpSpPr>
          <p:cNvPr id="53" name="Group 52">
            <a:extLst>
              <a:ext uri="{FF2B5EF4-FFF2-40B4-BE49-F238E27FC236}">
                <a16:creationId xmlns:a16="http://schemas.microsoft.com/office/drawing/2014/main" id="{9531761A-2094-11A2-0527-134F9434F165}"/>
              </a:ext>
            </a:extLst>
          </p:cNvPr>
          <p:cNvGrpSpPr/>
          <p:nvPr/>
        </p:nvGrpSpPr>
        <p:grpSpPr>
          <a:xfrm>
            <a:off x="341617" y="4736671"/>
            <a:ext cx="7275240" cy="2127600"/>
            <a:chOff x="341617" y="4736671"/>
            <a:chExt cx="7275240" cy="2127600"/>
          </a:xfrm>
        </p:grpSpPr>
        <mc:AlternateContent xmlns:mc="http://schemas.openxmlformats.org/markup-compatibility/2006" xmlns:p14="http://schemas.microsoft.com/office/powerpoint/2010/main">
          <mc:Choice Requires="p14">
            <p:contentPart p14:bwMode="auto" r:id="rId76">
              <p14:nvContentPartPr>
                <p14:cNvPr id="54" name="Ink 53">
                  <a:extLst>
                    <a:ext uri="{FF2B5EF4-FFF2-40B4-BE49-F238E27FC236}">
                      <a16:creationId xmlns:a16="http://schemas.microsoft.com/office/drawing/2014/main" id="{D00BE068-08F5-B4F3-1CED-4B5E92A77CC8}"/>
                    </a:ext>
                  </a:extLst>
                </p14:cNvPr>
                <p14:cNvContentPartPr/>
                <p14:nvPr/>
              </p14:nvContentPartPr>
              <p14:xfrm>
                <a:off x="1153777" y="4736671"/>
                <a:ext cx="196560" cy="448920"/>
              </p14:xfrm>
            </p:contentPart>
          </mc:Choice>
          <mc:Fallback xmlns="">
            <p:pic>
              <p:nvPicPr>
                <p:cNvPr id="3" name="Ink 2">
                  <a:extLst>
                    <a:ext uri="{FF2B5EF4-FFF2-40B4-BE49-F238E27FC236}">
                      <a16:creationId xmlns:a16="http://schemas.microsoft.com/office/drawing/2014/main" id="{761EC803-50E7-4450-BC14-352546ACEA27}"/>
                    </a:ext>
                  </a:extLst>
                </p:cNvPr>
                <p:cNvPicPr/>
                <p:nvPr/>
              </p:nvPicPr>
              <p:blipFill>
                <a:blip r:embed="rId77"/>
                <a:stretch>
                  <a:fillRect/>
                </a:stretch>
              </p:blipFill>
              <p:spPr>
                <a:xfrm>
                  <a:off x="1145137" y="4727671"/>
                  <a:ext cx="2142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Ink 54">
                  <a:extLst>
                    <a:ext uri="{FF2B5EF4-FFF2-40B4-BE49-F238E27FC236}">
                      <a16:creationId xmlns:a16="http://schemas.microsoft.com/office/drawing/2014/main" id="{05407F3F-6DA6-3749-BEAA-04EE030A9A9A}"/>
                    </a:ext>
                  </a:extLst>
                </p14:cNvPr>
                <p14:cNvContentPartPr/>
                <p14:nvPr/>
              </p14:nvContentPartPr>
              <p14:xfrm>
                <a:off x="1389937" y="4875631"/>
                <a:ext cx="90720" cy="70200"/>
              </p14:xfrm>
            </p:contentPart>
          </mc:Choice>
          <mc:Fallback xmlns="">
            <p:pic>
              <p:nvPicPr>
                <p:cNvPr id="5" name="Ink 4">
                  <a:extLst>
                    <a:ext uri="{FF2B5EF4-FFF2-40B4-BE49-F238E27FC236}">
                      <a16:creationId xmlns:a16="http://schemas.microsoft.com/office/drawing/2014/main" id="{57D1CE33-C583-431A-BBB8-5FF126944DD2}"/>
                    </a:ext>
                  </a:extLst>
                </p:cNvPr>
                <p:cNvPicPr/>
                <p:nvPr/>
              </p:nvPicPr>
              <p:blipFill>
                <a:blip r:embed="rId79"/>
                <a:stretch>
                  <a:fillRect/>
                </a:stretch>
              </p:blipFill>
              <p:spPr>
                <a:xfrm>
                  <a:off x="1381297" y="4866991"/>
                  <a:ext cx="108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Ink 55">
                  <a:extLst>
                    <a:ext uri="{FF2B5EF4-FFF2-40B4-BE49-F238E27FC236}">
                      <a16:creationId xmlns:a16="http://schemas.microsoft.com/office/drawing/2014/main" id="{44114502-ED4A-CF07-D867-DABD7427AAAB}"/>
                    </a:ext>
                  </a:extLst>
                </p14:cNvPr>
                <p14:cNvContentPartPr/>
                <p14:nvPr/>
              </p14:nvContentPartPr>
              <p14:xfrm>
                <a:off x="1664257" y="4823791"/>
                <a:ext cx="136800" cy="128160"/>
              </p14:xfrm>
            </p:contentPart>
          </mc:Choice>
          <mc:Fallback xmlns="">
            <p:pic>
              <p:nvPicPr>
                <p:cNvPr id="8" name="Ink 7">
                  <a:extLst>
                    <a:ext uri="{FF2B5EF4-FFF2-40B4-BE49-F238E27FC236}">
                      <a16:creationId xmlns:a16="http://schemas.microsoft.com/office/drawing/2014/main" id="{B01E1EBC-A294-4056-905E-A4B0FAC5F2D9}"/>
                    </a:ext>
                  </a:extLst>
                </p:cNvPr>
                <p:cNvPicPr/>
                <p:nvPr/>
              </p:nvPicPr>
              <p:blipFill>
                <a:blip r:embed="rId81"/>
                <a:stretch>
                  <a:fillRect/>
                </a:stretch>
              </p:blipFill>
              <p:spPr>
                <a:xfrm>
                  <a:off x="1655617" y="4814791"/>
                  <a:ext cx="1544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Ink 56">
                  <a:extLst>
                    <a:ext uri="{FF2B5EF4-FFF2-40B4-BE49-F238E27FC236}">
                      <a16:creationId xmlns:a16="http://schemas.microsoft.com/office/drawing/2014/main" id="{3BFD3750-0566-D2E5-7C37-958A7F99258C}"/>
                    </a:ext>
                  </a:extLst>
                </p14:cNvPr>
                <p14:cNvContentPartPr/>
                <p14:nvPr/>
              </p14:nvContentPartPr>
              <p14:xfrm>
                <a:off x="1884577" y="4891471"/>
                <a:ext cx="21960" cy="151200"/>
              </p14:xfrm>
            </p:contentPart>
          </mc:Choice>
          <mc:Fallback xmlns="">
            <p:pic>
              <p:nvPicPr>
                <p:cNvPr id="10" name="Ink 9">
                  <a:extLst>
                    <a:ext uri="{FF2B5EF4-FFF2-40B4-BE49-F238E27FC236}">
                      <a16:creationId xmlns:a16="http://schemas.microsoft.com/office/drawing/2014/main" id="{5A063968-57A2-42A9-AAA9-28DABACEC89E}"/>
                    </a:ext>
                  </a:extLst>
                </p:cNvPr>
                <p:cNvPicPr/>
                <p:nvPr/>
              </p:nvPicPr>
              <p:blipFill>
                <a:blip r:embed="rId83"/>
                <a:stretch>
                  <a:fillRect/>
                </a:stretch>
              </p:blipFill>
              <p:spPr>
                <a:xfrm>
                  <a:off x="1875577" y="4882831"/>
                  <a:ext cx="39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Ink 57">
                  <a:extLst>
                    <a:ext uri="{FF2B5EF4-FFF2-40B4-BE49-F238E27FC236}">
                      <a16:creationId xmlns:a16="http://schemas.microsoft.com/office/drawing/2014/main" id="{203D974F-01CC-F60F-7E7D-DD8C3C82AC86}"/>
                    </a:ext>
                  </a:extLst>
                </p14:cNvPr>
                <p14:cNvContentPartPr/>
                <p14:nvPr/>
              </p14:nvContentPartPr>
              <p14:xfrm>
                <a:off x="1987897" y="4867351"/>
                <a:ext cx="158760" cy="113760"/>
              </p14:xfrm>
            </p:contentPart>
          </mc:Choice>
          <mc:Fallback xmlns="">
            <p:pic>
              <p:nvPicPr>
                <p:cNvPr id="11" name="Ink 10">
                  <a:extLst>
                    <a:ext uri="{FF2B5EF4-FFF2-40B4-BE49-F238E27FC236}">
                      <a16:creationId xmlns:a16="http://schemas.microsoft.com/office/drawing/2014/main" id="{75818454-FCA6-4903-AA39-217F01C3CE56}"/>
                    </a:ext>
                  </a:extLst>
                </p:cNvPr>
                <p:cNvPicPr/>
                <p:nvPr/>
              </p:nvPicPr>
              <p:blipFill>
                <a:blip r:embed="rId85"/>
                <a:stretch>
                  <a:fillRect/>
                </a:stretch>
              </p:blipFill>
              <p:spPr>
                <a:xfrm>
                  <a:off x="1979257" y="4858351"/>
                  <a:ext cx="176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Ink 58">
                  <a:extLst>
                    <a:ext uri="{FF2B5EF4-FFF2-40B4-BE49-F238E27FC236}">
                      <a16:creationId xmlns:a16="http://schemas.microsoft.com/office/drawing/2014/main" id="{FCAD46E0-CE82-24F0-95F6-3923A09172E8}"/>
                    </a:ext>
                  </a:extLst>
                </p14:cNvPr>
                <p14:cNvContentPartPr/>
                <p14:nvPr/>
              </p14:nvContentPartPr>
              <p14:xfrm>
                <a:off x="2193097" y="4931791"/>
                <a:ext cx="15120" cy="109440"/>
              </p14:xfrm>
            </p:contentPart>
          </mc:Choice>
          <mc:Fallback xmlns="">
            <p:pic>
              <p:nvPicPr>
                <p:cNvPr id="12" name="Ink 11">
                  <a:extLst>
                    <a:ext uri="{FF2B5EF4-FFF2-40B4-BE49-F238E27FC236}">
                      <a16:creationId xmlns:a16="http://schemas.microsoft.com/office/drawing/2014/main" id="{6D7D1178-887E-41E2-B740-2D2621065D09}"/>
                    </a:ext>
                  </a:extLst>
                </p:cNvPr>
                <p:cNvPicPr/>
                <p:nvPr/>
              </p:nvPicPr>
              <p:blipFill>
                <a:blip r:embed="rId87"/>
                <a:stretch>
                  <a:fillRect/>
                </a:stretch>
              </p:blipFill>
              <p:spPr>
                <a:xfrm>
                  <a:off x="2184457" y="4923151"/>
                  <a:ext cx="32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61BA5D38-F4DA-A500-2E1A-A831FBD2338A}"/>
                    </a:ext>
                  </a:extLst>
                </p14:cNvPr>
                <p14:cNvContentPartPr/>
                <p14:nvPr/>
              </p14:nvContentPartPr>
              <p14:xfrm>
                <a:off x="2334937" y="4897951"/>
                <a:ext cx="104040" cy="119880"/>
              </p14:xfrm>
            </p:contentPart>
          </mc:Choice>
          <mc:Fallback xmlns="">
            <p:pic>
              <p:nvPicPr>
                <p:cNvPr id="13" name="Ink 12">
                  <a:extLst>
                    <a:ext uri="{FF2B5EF4-FFF2-40B4-BE49-F238E27FC236}">
                      <a16:creationId xmlns:a16="http://schemas.microsoft.com/office/drawing/2014/main" id="{81917DA3-5FB9-4F5A-85AF-96615291BFF9}"/>
                    </a:ext>
                  </a:extLst>
                </p:cNvPr>
                <p:cNvPicPr/>
                <p:nvPr/>
              </p:nvPicPr>
              <p:blipFill>
                <a:blip r:embed="rId89"/>
                <a:stretch>
                  <a:fillRect/>
                </a:stretch>
              </p:blipFill>
              <p:spPr>
                <a:xfrm>
                  <a:off x="2325937" y="4888951"/>
                  <a:ext cx="121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49493A88-7016-FDCE-863E-0F2DDDD52F93}"/>
                    </a:ext>
                  </a:extLst>
                </p14:cNvPr>
                <p14:cNvContentPartPr/>
                <p14:nvPr/>
              </p14:nvContentPartPr>
              <p14:xfrm>
                <a:off x="2588377" y="4867351"/>
                <a:ext cx="151560" cy="118080"/>
              </p14:xfrm>
            </p:contentPart>
          </mc:Choice>
          <mc:Fallback xmlns="">
            <p:pic>
              <p:nvPicPr>
                <p:cNvPr id="14" name="Ink 13">
                  <a:extLst>
                    <a:ext uri="{FF2B5EF4-FFF2-40B4-BE49-F238E27FC236}">
                      <a16:creationId xmlns:a16="http://schemas.microsoft.com/office/drawing/2014/main" id="{E0CF9FF8-8AE2-4E7D-94E0-2010859B4B34}"/>
                    </a:ext>
                  </a:extLst>
                </p:cNvPr>
                <p:cNvPicPr/>
                <p:nvPr/>
              </p:nvPicPr>
              <p:blipFill>
                <a:blip r:embed="rId91"/>
                <a:stretch>
                  <a:fillRect/>
                </a:stretch>
              </p:blipFill>
              <p:spPr>
                <a:xfrm>
                  <a:off x="2579737" y="4858351"/>
                  <a:ext cx="169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5F8D5228-440E-F9B9-8735-6C40DF95C388}"/>
                    </a:ext>
                  </a:extLst>
                </p14:cNvPr>
                <p14:cNvContentPartPr/>
                <p14:nvPr/>
              </p14:nvContentPartPr>
              <p14:xfrm>
                <a:off x="2832817" y="4936111"/>
                <a:ext cx="119880" cy="110160"/>
              </p14:xfrm>
            </p:contentPart>
          </mc:Choice>
          <mc:Fallback xmlns="">
            <p:pic>
              <p:nvPicPr>
                <p:cNvPr id="16" name="Ink 15">
                  <a:extLst>
                    <a:ext uri="{FF2B5EF4-FFF2-40B4-BE49-F238E27FC236}">
                      <a16:creationId xmlns:a16="http://schemas.microsoft.com/office/drawing/2014/main" id="{64B3119E-76B4-4633-92E4-172649E578EA}"/>
                    </a:ext>
                  </a:extLst>
                </p:cNvPr>
                <p:cNvPicPr/>
                <p:nvPr/>
              </p:nvPicPr>
              <p:blipFill>
                <a:blip r:embed="rId93"/>
                <a:stretch>
                  <a:fillRect/>
                </a:stretch>
              </p:blipFill>
              <p:spPr>
                <a:xfrm>
                  <a:off x="2824177" y="4927111"/>
                  <a:ext cx="137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76D77266-258C-DC16-5B2F-8371FE0EE980}"/>
                    </a:ext>
                  </a:extLst>
                </p14:cNvPr>
                <p14:cNvContentPartPr/>
                <p14:nvPr/>
              </p14:nvContentPartPr>
              <p14:xfrm>
                <a:off x="2913097" y="4881031"/>
                <a:ext cx="176760" cy="150840"/>
              </p14:xfrm>
            </p:contentPart>
          </mc:Choice>
          <mc:Fallback xmlns="">
            <p:pic>
              <p:nvPicPr>
                <p:cNvPr id="18" name="Ink 17">
                  <a:extLst>
                    <a:ext uri="{FF2B5EF4-FFF2-40B4-BE49-F238E27FC236}">
                      <a16:creationId xmlns:a16="http://schemas.microsoft.com/office/drawing/2014/main" id="{0A2F96F7-02ED-43EF-ADEB-8BA60EA92CF9}"/>
                    </a:ext>
                  </a:extLst>
                </p:cNvPr>
                <p:cNvPicPr/>
                <p:nvPr/>
              </p:nvPicPr>
              <p:blipFill>
                <a:blip r:embed="rId95"/>
                <a:stretch>
                  <a:fillRect/>
                </a:stretch>
              </p:blipFill>
              <p:spPr>
                <a:xfrm>
                  <a:off x="2904457" y="4872391"/>
                  <a:ext cx="194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Ink 63">
                  <a:extLst>
                    <a:ext uri="{FF2B5EF4-FFF2-40B4-BE49-F238E27FC236}">
                      <a16:creationId xmlns:a16="http://schemas.microsoft.com/office/drawing/2014/main" id="{F8C357C2-5E5F-5061-29E0-D38827DA998A}"/>
                    </a:ext>
                  </a:extLst>
                </p14:cNvPr>
                <p14:cNvContentPartPr/>
                <p14:nvPr/>
              </p14:nvContentPartPr>
              <p14:xfrm>
                <a:off x="3160057" y="4989031"/>
                <a:ext cx="17280" cy="101520"/>
              </p14:xfrm>
            </p:contentPart>
          </mc:Choice>
          <mc:Fallback xmlns="">
            <p:pic>
              <p:nvPicPr>
                <p:cNvPr id="20" name="Ink 19">
                  <a:extLst>
                    <a:ext uri="{FF2B5EF4-FFF2-40B4-BE49-F238E27FC236}">
                      <a16:creationId xmlns:a16="http://schemas.microsoft.com/office/drawing/2014/main" id="{C40DBD59-3494-411C-B12C-D411A694A447}"/>
                    </a:ext>
                  </a:extLst>
                </p:cNvPr>
                <p:cNvPicPr/>
                <p:nvPr/>
              </p:nvPicPr>
              <p:blipFill>
                <a:blip r:embed="rId97"/>
                <a:stretch>
                  <a:fillRect/>
                </a:stretch>
              </p:blipFill>
              <p:spPr>
                <a:xfrm>
                  <a:off x="3151057" y="4980031"/>
                  <a:ext cx="349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Ink 64">
                  <a:extLst>
                    <a:ext uri="{FF2B5EF4-FFF2-40B4-BE49-F238E27FC236}">
                      <a16:creationId xmlns:a16="http://schemas.microsoft.com/office/drawing/2014/main" id="{D1A1D0AD-7303-AA1C-F330-52FFE03ACAE2}"/>
                    </a:ext>
                  </a:extLst>
                </p14:cNvPr>
                <p14:cNvContentPartPr/>
                <p14:nvPr/>
              </p14:nvContentPartPr>
              <p14:xfrm>
                <a:off x="3232057" y="4805791"/>
                <a:ext cx="115920" cy="104760"/>
              </p14:xfrm>
            </p:contentPart>
          </mc:Choice>
          <mc:Fallback xmlns="">
            <p:pic>
              <p:nvPicPr>
                <p:cNvPr id="22" name="Ink 21">
                  <a:extLst>
                    <a:ext uri="{FF2B5EF4-FFF2-40B4-BE49-F238E27FC236}">
                      <a16:creationId xmlns:a16="http://schemas.microsoft.com/office/drawing/2014/main" id="{854A7137-F646-4D58-A99C-76A902C20A51}"/>
                    </a:ext>
                  </a:extLst>
                </p:cNvPr>
                <p:cNvPicPr/>
                <p:nvPr/>
              </p:nvPicPr>
              <p:blipFill>
                <a:blip r:embed="rId99"/>
                <a:stretch>
                  <a:fillRect/>
                </a:stretch>
              </p:blipFill>
              <p:spPr>
                <a:xfrm>
                  <a:off x="3223417" y="4797151"/>
                  <a:ext cx="1335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EA4D7F08-7D8B-6FAE-8976-57CEF78010B5}"/>
                    </a:ext>
                  </a:extLst>
                </p14:cNvPr>
                <p14:cNvContentPartPr/>
                <p14:nvPr/>
              </p14:nvContentPartPr>
              <p14:xfrm>
                <a:off x="3391537" y="4989031"/>
                <a:ext cx="141120" cy="16200"/>
              </p14:xfrm>
            </p:contentPart>
          </mc:Choice>
          <mc:Fallback xmlns="">
            <p:pic>
              <p:nvPicPr>
                <p:cNvPr id="25" name="Ink 24">
                  <a:extLst>
                    <a:ext uri="{FF2B5EF4-FFF2-40B4-BE49-F238E27FC236}">
                      <a16:creationId xmlns:a16="http://schemas.microsoft.com/office/drawing/2014/main" id="{6A1D667A-AB29-4FB3-A6E3-51C02B28F98B}"/>
                    </a:ext>
                  </a:extLst>
                </p:cNvPr>
                <p:cNvPicPr/>
                <p:nvPr/>
              </p:nvPicPr>
              <p:blipFill>
                <a:blip r:embed="rId101"/>
                <a:stretch>
                  <a:fillRect/>
                </a:stretch>
              </p:blipFill>
              <p:spPr>
                <a:xfrm>
                  <a:off x="3382897" y="4980031"/>
                  <a:ext cx="1587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09F40096-85F8-60FE-C4D4-FEDFBD4AF863}"/>
                    </a:ext>
                  </a:extLst>
                </p14:cNvPr>
                <p14:cNvContentPartPr/>
                <p14:nvPr/>
              </p14:nvContentPartPr>
              <p14:xfrm>
                <a:off x="3470017" y="4947991"/>
                <a:ext cx="20880" cy="133920"/>
              </p14:xfrm>
            </p:contentPart>
          </mc:Choice>
          <mc:Fallback xmlns="">
            <p:pic>
              <p:nvPicPr>
                <p:cNvPr id="26" name="Ink 25">
                  <a:extLst>
                    <a:ext uri="{FF2B5EF4-FFF2-40B4-BE49-F238E27FC236}">
                      <a16:creationId xmlns:a16="http://schemas.microsoft.com/office/drawing/2014/main" id="{0C1C3916-D1FE-46D6-A556-151616B04CD9}"/>
                    </a:ext>
                  </a:extLst>
                </p:cNvPr>
                <p:cNvPicPr/>
                <p:nvPr/>
              </p:nvPicPr>
              <p:blipFill>
                <a:blip r:embed="rId103"/>
                <a:stretch>
                  <a:fillRect/>
                </a:stretch>
              </p:blipFill>
              <p:spPr>
                <a:xfrm>
                  <a:off x="3461017" y="4938991"/>
                  <a:ext cx="385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Ink 67">
                  <a:extLst>
                    <a:ext uri="{FF2B5EF4-FFF2-40B4-BE49-F238E27FC236}">
                      <a16:creationId xmlns:a16="http://schemas.microsoft.com/office/drawing/2014/main" id="{616F7F7F-7FC1-ED9A-3F11-435446B75DE5}"/>
                    </a:ext>
                  </a:extLst>
                </p14:cNvPr>
                <p14:cNvContentPartPr/>
                <p14:nvPr/>
              </p14:nvContentPartPr>
              <p14:xfrm>
                <a:off x="3698257" y="4938271"/>
                <a:ext cx="153000" cy="112320"/>
              </p14:xfrm>
            </p:contentPart>
          </mc:Choice>
          <mc:Fallback xmlns="">
            <p:pic>
              <p:nvPicPr>
                <p:cNvPr id="27" name="Ink 26">
                  <a:extLst>
                    <a:ext uri="{FF2B5EF4-FFF2-40B4-BE49-F238E27FC236}">
                      <a16:creationId xmlns:a16="http://schemas.microsoft.com/office/drawing/2014/main" id="{266AFDAF-B3B0-41CB-B317-EA7FB9FB2B8C}"/>
                    </a:ext>
                  </a:extLst>
                </p:cNvPr>
                <p:cNvPicPr/>
                <p:nvPr/>
              </p:nvPicPr>
              <p:blipFill>
                <a:blip r:embed="rId105"/>
                <a:stretch>
                  <a:fillRect/>
                </a:stretch>
              </p:blipFill>
              <p:spPr>
                <a:xfrm>
                  <a:off x="3689617" y="4929631"/>
                  <a:ext cx="170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Ink 68">
                  <a:extLst>
                    <a:ext uri="{FF2B5EF4-FFF2-40B4-BE49-F238E27FC236}">
                      <a16:creationId xmlns:a16="http://schemas.microsoft.com/office/drawing/2014/main" id="{CF5DF739-E406-923E-878F-824D8160E3CC}"/>
                    </a:ext>
                  </a:extLst>
                </p14:cNvPr>
                <p14:cNvContentPartPr/>
                <p14:nvPr/>
              </p14:nvContentPartPr>
              <p14:xfrm>
                <a:off x="3909217" y="4979671"/>
                <a:ext cx="83520" cy="136440"/>
              </p14:xfrm>
            </p:contentPart>
          </mc:Choice>
          <mc:Fallback xmlns="">
            <p:pic>
              <p:nvPicPr>
                <p:cNvPr id="28" name="Ink 27">
                  <a:extLst>
                    <a:ext uri="{FF2B5EF4-FFF2-40B4-BE49-F238E27FC236}">
                      <a16:creationId xmlns:a16="http://schemas.microsoft.com/office/drawing/2014/main" id="{1A84A4C4-7CE0-48DD-81A5-E5895C2C2461}"/>
                    </a:ext>
                  </a:extLst>
                </p:cNvPr>
                <p:cNvPicPr/>
                <p:nvPr/>
              </p:nvPicPr>
              <p:blipFill>
                <a:blip r:embed="rId107"/>
                <a:stretch>
                  <a:fillRect/>
                </a:stretch>
              </p:blipFill>
              <p:spPr>
                <a:xfrm>
                  <a:off x="3900217" y="4971031"/>
                  <a:ext cx="101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Ink 69">
                  <a:extLst>
                    <a:ext uri="{FF2B5EF4-FFF2-40B4-BE49-F238E27FC236}">
                      <a16:creationId xmlns:a16="http://schemas.microsoft.com/office/drawing/2014/main" id="{7E85CD63-2F7C-C665-3773-CA447B99F6BB}"/>
                    </a:ext>
                  </a:extLst>
                </p14:cNvPr>
                <p14:cNvContentPartPr/>
                <p14:nvPr/>
              </p14:nvContentPartPr>
              <p14:xfrm>
                <a:off x="4054657" y="4954831"/>
                <a:ext cx="162720" cy="120960"/>
              </p14:xfrm>
            </p:contentPart>
          </mc:Choice>
          <mc:Fallback xmlns="">
            <p:pic>
              <p:nvPicPr>
                <p:cNvPr id="31" name="Ink 30">
                  <a:extLst>
                    <a:ext uri="{FF2B5EF4-FFF2-40B4-BE49-F238E27FC236}">
                      <a16:creationId xmlns:a16="http://schemas.microsoft.com/office/drawing/2014/main" id="{18B0E2F6-925A-4164-A701-21BABC42A1E3}"/>
                    </a:ext>
                  </a:extLst>
                </p:cNvPr>
                <p:cNvPicPr/>
                <p:nvPr/>
              </p:nvPicPr>
              <p:blipFill>
                <a:blip r:embed="rId109"/>
                <a:stretch>
                  <a:fillRect/>
                </a:stretch>
              </p:blipFill>
              <p:spPr>
                <a:xfrm>
                  <a:off x="4046017" y="4945831"/>
                  <a:ext cx="180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Ink 70">
                  <a:extLst>
                    <a:ext uri="{FF2B5EF4-FFF2-40B4-BE49-F238E27FC236}">
                      <a16:creationId xmlns:a16="http://schemas.microsoft.com/office/drawing/2014/main" id="{924D27BB-08AD-97AE-CDBE-574A56CD2DC2}"/>
                    </a:ext>
                  </a:extLst>
                </p14:cNvPr>
                <p14:cNvContentPartPr/>
                <p14:nvPr/>
              </p14:nvContentPartPr>
              <p14:xfrm>
                <a:off x="4256977" y="5038351"/>
                <a:ext cx="360" cy="99360"/>
              </p14:xfrm>
            </p:contentPart>
          </mc:Choice>
          <mc:Fallback xmlns="">
            <p:pic>
              <p:nvPicPr>
                <p:cNvPr id="32" name="Ink 31">
                  <a:extLst>
                    <a:ext uri="{FF2B5EF4-FFF2-40B4-BE49-F238E27FC236}">
                      <a16:creationId xmlns:a16="http://schemas.microsoft.com/office/drawing/2014/main" id="{E33F5298-F5A4-46B1-BB82-17DBA471DA65}"/>
                    </a:ext>
                  </a:extLst>
                </p:cNvPr>
                <p:cNvPicPr/>
                <p:nvPr/>
              </p:nvPicPr>
              <p:blipFill>
                <a:blip r:embed="rId111"/>
                <a:stretch>
                  <a:fillRect/>
                </a:stretch>
              </p:blipFill>
              <p:spPr>
                <a:xfrm>
                  <a:off x="4248337" y="5029711"/>
                  <a:ext cx="180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Ink 71">
                  <a:extLst>
                    <a:ext uri="{FF2B5EF4-FFF2-40B4-BE49-F238E27FC236}">
                      <a16:creationId xmlns:a16="http://schemas.microsoft.com/office/drawing/2014/main" id="{E91F9576-2505-7B0B-0320-08B23DAB4979}"/>
                    </a:ext>
                  </a:extLst>
                </p14:cNvPr>
                <p14:cNvContentPartPr/>
                <p14:nvPr/>
              </p14:nvContentPartPr>
              <p14:xfrm>
                <a:off x="4290817" y="4819831"/>
                <a:ext cx="79560" cy="117360"/>
              </p14:xfrm>
            </p:contentPart>
          </mc:Choice>
          <mc:Fallback xmlns="">
            <p:pic>
              <p:nvPicPr>
                <p:cNvPr id="33" name="Ink 32">
                  <a:extLst>
                    <a:ext uri="{FF2B5EF4-FFF2-40B4-BE49-F238E27FC236}">
                      <a16:creationId xmlns:a16="http://schemas.microsoft.com/office/drawing/2014/main" id="{9DB1B32E-5DC7-4AB1-8FD1-AE1A7AE4EAC2}"/>
                    </a:ext>
                  </a:extLst>
                </p:cNvPr>
                <p:cNvPicPr/>
                <p:nvPr/>
              </p:nvPicPr>
              <p:blipFill>
                <a:blip r:embed="rId113"/>
                <a:stretch>
                  <a:fillRect/>
                </a:stretch>
              </p:blipFill>
              <p:spPr>
                <a:xfrm>
                  <a:off x="4281817" y="4811191"/>
                  <a:ext cx="97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Ink 72">
                  <a:extLst>
                    <a:ext uri="{FF2B5EF4-FFF2-40B4-BE49-F238E27FC236}">
                      <a16:creationId xmlns:a16="http://schemas.microsoft.com/office/drawing/2014/main" id="{61108D15-48ED-32AE-0793-FE24B6D8E308}"/>
                    </a:ext>
                  </a:extLst>
                </p14:cNvPr>
                <p14:cNvContentPartPr/>
                <p14:nvPr/>
              </p14:nvContentPartPr>
              <p14:xfrm>
                <a:off x="4459297" y="5019271"/>
                <a:ext cx="135720" cy="9000"/>
              </p14:xfrm>
            </p:contentPart>
          </mc:Choice>
          <mc:Fallback xmlns="">
            <p:pic>
              <p:nvPicPr>
                <p:cNvPr id="35" name="Ink 34">
                  <a:extLst>
                    <a:ext uri="{FF2B5EF4-FFF2-40B4-BE49-F238E27FC236}">
                      <a16:creationId xmlns:a16="http://schemas.microsoft.com/office/drawing/2014/main" id="{8C32C3AD-2FBD-4EC3-BF9D-AB241BC2F995}"/>
                    </a:ext>
                  </a:extLst>
                </p:cNvPr>
                <p:cNvPicPr/>
                <p:nvPr/>
              </p:nvPicPr>
              <p:blipFill>
                <a:blip r:embed="rId115"/>
                <a:stretch>
                  <a:fillRect/>
                </a:stretch>
              </p:blipFill>
              <p:spPr>
                <a:xfrm>
                  <a:off x="4450657" y="5010271"/>
                  <a:ext cx="153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Ink 73">
                  <a:extLst>
                    <a:ext uri="{FF2B5EF4-FFF2-40B4-BE49-F238E27FC236}">
                      <a16:creationId xmlns:a16="http://schemas.microsoft.com/office/drawing/2014/main" id="{47FF039A-067A-3E47-8EFB-030A8E1EF776}"/>
                    </a:ext>
                  </a:extLst>
                </p14:cNvPr>
                <p14:cNvContentPartPr/>
                <p14:nvPr/>
              </p14:nvContentPartPr>
              <p14:xfrm>
                <a:off x="4535977" y="4987231"/>
                <a:ext cx="11520" cy="120240"/>
              </p14:xfrm>
            </p:contentPart>
          </mc:Choice>
          <mc:Fallback xmlns="">
            <p:pic>
              <p:nvPicPr>
                <p:cNvPr id="36" name="Ink 35">
                  <a:extLst>
                    <a:ext uri="{FF2B5EF4-FFF2-40B4-BE49-F238E27FC236}">
                      <a16:creationId xmlns:a16="http://schemas.microsoft.com/office/drawing/2014/main" id="{197960C5-49E5-41A1-9F49-54358A8243F6}"/>
                    </a:ext>
                  </a:extLst>
                </p:cNvPr>
                <p:cNvPicPr/>
                <p:nvPr/>
              </p:nvPicPr>
              <p:blipFill>
                <a:blip r:embed="rId117"/>
                <a:stretch>
                  <a:fillRect/>
                </a:stretch>
              </p:blipFill>
              <p:spPr>
                <a:xfrm>
                  <a:off x="4526977" y="4978231"/>
                  <a:ext cx="29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Ink 74">
                  <a:extLst>
                    <a:ext uri="{FF2B5EF4-FFF2-40B4-BE49-F238E27FC236}">
                      <a16:creationId xmlns:a16="http://schemas.microsoft.com/office/drawing/2014/main" id="{62DBFCF7-927E-C6E4-E905-4813145ACD1E}"/>
                    </a:ext>
                  </a:extLst>
                </p14:cNvPr>
                <p14:cNvContentPartPr/>
                <p14:nvPr/>
              </p14:nvContentPartPr>
              <p14:xfrm>
                <a:off x="4645057" y="5104591"/>
                <a:ext cx="134640" cy="3600"/>
              </p14:xfrm>
            </p:contentPart>
          </mc:Choice>
          <mc:Fallback xmlns="">
            <p:pic>
              <p:nvPicPr>
                <p:cNvPr id="37" name="Ink 36">
                  <a:extLst>
                    <a:ext uri="{FF2B5EF4-FFF2-40B4-BE49-F238E27FC236}">
                      <a16:creationId xmlns:a16="http://schemas.microsoft.com/office/drawing/2014/main" id="{B1C1E948-7A78-4266-8DB5-882B1E2A7748}"/>
                    </a:ext>
                  </a:extLst>
                </p:cNvPr>
                <p:cNvPicPr/>
                <p:nvPr/>
              </p:nvPicPr>
              <p:blipFill>
                <a:blip r:embed="rId119"/>
                <a:stretch>
                  <a:fillRect/>
                </a:stretch>
              </p:blipFill>
              <p:spPr>
                <a:xfrm>
                  <a:off x="4636417" y="5095951"/>
                  <a:ext cx="152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Ink 75">
                  <a:extLst>
                    <a:ext uri="{FF2B5EF4-FFF2-40B4-BE49-F238E27FC236}">
                      <a16:creationId xmlns:a16="http://schemas.microsoft.com/office/drawing/2014/main" id="{D277CDE1-EE76-40B8-6A79-C0EB7C643A62}"/>
                    </a:ext>
                  </a:extLst>
                </p14:cNvPr>
                <p14:cNvContentPartPr/>
                <p14:nvPr/>
              </p14:nvContentPartPr>
              <p14:xfrm>
                <a:off x="4839097" y="5108911"/>
                <a:ext cx="6840" cy="7200"/>
              </p14:xfrm>
            </p:contentPart>
          </mc:Choice>
          <mc:Fallback xmlns="">
            <p:pic>
              <p:nvPicPr>
                <p:cNvPr id="38" name="Ink 37">
                  <a:extLst>
                    <a:ext uri="{FF2B5EF4-FFF2-40B4-BE49-F238E27FC236}">
                      <a16:creationId xmlns:a16="http://schemas.microsoft.com/office/drawing/2014/main" id="{5AB62F0A-596C-44B7-8A7D-0172B745F405}"/>
                    </a:ext>
                  </a:extLst>
                </p:cNvPr>
                <p:cNvPicPr/>
                <p:nvPr/>
              </p:nvPicPr>
              <p:blipFill>
                <a:blip r:embed="rId121"/>
                <a:stretch>
                  <a:fillRect/>
                </a:stretch>
              </p:blipFill>
              <p:spPr>
                <a:xfrm>
                  <a:off x="4830097" y="5099911"/>
                  <a:ext cx="24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Ink 76">
                  <a:extLst>
                    <a:ext uri="{FF2B5EF4-FFF2-40B4-BE49-F238E27FC236}">
                      <a16:creationId xmlns:a16="http://schemas.microsoft.com/office/drawing/2014/main" id="{9DBAFB45-A3F1-15EE-7541-12E72EE3A5FA}"/>
                    </a:ext>
                  </a:extLst>
                </p14:cNvPr>
                <p14:cNvContentPartPr/>
                <p14:nvPr/>
              </p14:nvContentPartPr>
              <p14:xfrm>
                <a:off x="4989577" y="5042671"/>
                <a:ext cx="82080" cy="5400"/>
              </p14:xfrm>
            </p:contentPart>
          </mc:Choice>
          <mc:Fallback xmlns="">
            <p:pic>
              <p:nvPicPr>
                <p:cNvPr id="39" name="Ink 38">
                  <a:extLst>
                    <a:ext uri="{FF2B5EF4-FFF2-40B4-BE49-F238E27FC236}">
                      <a16:creationId xmlns:a16="http://schemas.microsoft.com/office/drawing/2014/main" id="{98E69DE5-34D0-472A-9D03-3838430E343C}"/>
                    </a:ext>
                  </a:extLst>
                </p:cNvPr>
                <p:cNvPicPr/>
                <p:nvPr/>
              </p:nvPicPr>
              <p:blipFill>
                <a:blip r:embed="rId123"/>
                <a:stretch>
                  <a:fillRect/>
                </a:stretch>
              </p:blipFill>
              <p:spPr>
                <a:xfrm>
                  <a:off x="4980577" y="5033671"/>
                  <a:ext cx="99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Ink 77">
                  <a:extLst>
                    <a:ext uri="{FF2B5EF4-FFF2-40B4-BE49-F238E27FC236}">
                      <a16:creationId xmlns:a16="http://schemas.microsoft.com/office/drawing/2014/main" id="{65B36482-4E40-CFAE-5D67-854021A1A49C}"/>
                    </a:ext>
                  </a:extLst>
                </p14:cNvPr>
                <p14:cNvContentPartPr/>
                <p14:nvPr/>
              </p14:nvContentPartPr>
              <p14:xfrm>
                <a:off x="5022337" y="5008111"/>
                <a:ext cx="12960" cy="114480"/>
              </p14:xfrm>
            </p:contentPart>
          </mc:Choice>
          <mc:Fallback xmlns="">
            <p:pic>
              <p:nvPicPr>
                <p:cNvPr id="40" name="Ink 39">
                  <a:extLst>
                    <a:ext uri="{FF2B5EF4-FFF2-40B4-BE49-F238E27FC236}">
                      <a16:creationId xmlns:a16="http://schemas.microsoft.com/office/drawing/2014/main" id="{C3E629EA-A36E-429F-88B3-4DD44C732D4B}"/>
                    </a:ext>
                  </a:extLst>
                </p:cNvPr>
                <p:cNvPicPr/>
                <p:nvPr/>
              </p:nvPicPr>
              <p:blipFill>
                <a:blip r:embed="rId125"/>
                <a:stretch>
                  <a:fillRect/>
                </a:stretch>
              </p:blipFill>
              <p:spPr>
                <a:xfrm>
                  <a:off x="5013337" y="4999111"/>
                  <a:ext cx="306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Ink 78">
                  <a:extLst>
                    <a:ext uri="{FF2B5EF4-FFF2-40B4-BE49-F238E27FC236}">
                      <a16:creationId xmlns:a16="http://schemas.microsoft.com/office/drawing/2014/main" id="{5311DB80-160D-79BB-C8AF-B98A1CA66D2F}"/>
                    </a:ext>
                  </a:extLst>
                </p14:cNvPr>
                <p14:cNvContentPartPr/>
                <p14:nvPr/>
              </p14:nvContentPartPr>
              <p14:xfrm>
                <a:off x="5280097" y="4963471"/>
                <a:ext cx="128880" cy="110520"/>
              </p14:xfrm>
            </p:contentPart>
          </mc:Choice>
          <mc:Fallback xmlns="">
            <p:pic>
              <p:nvPicPr>
                <p:cNvPr id="41" name="Ink 40">
                  <a:extLst>
                    <a:ext uri="{FF2B5EF4-FFF2-40B4-BE49-F238E27FC236}">
                      <a16:creationId xmlns:a16="http://schemas.microsoft.com/office/drawing/2014/main" id="{26AC5008-CF22-4276-959F-F276C2293C98}"/>
                    </a:ext>
                  </a:extLst>
                </p:cNvPr>
                <p:cNvPicPr/>
                <p:nvPr/>
              </p:nvPicPr>
              <p:blipFill>
                <a:blip r:embed="rId127"/>
                <a:stretch>
                  <a:fillRect/>
                </a:stretch>
              </p:blipFill>
              <p:spPr>
                <a:xfrm>
                  <a:off x="5271457" y="4954471"/>
                  <a:ext cx="146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Ink 79">
                  <a:extLst>
                    <a:ext uri="{FF2B5EF4-FFF2-40B4-BE49-F238E27FC236}">
                      <a16:creationId xmlns:a16="http://schemas.microsoft.com/office/drawing/2014/main" id="{E7B1C40F-ED8C-C698-28FE-0DA78F64A138}"/>
                    </a:ext>
                  </a:extLst>
                </p14:cNvPr>
                <p14:cNvContentPartPr/>
                <p14:nvPr/>
              </p14:nvContentPartPr>
              <p14:xfrm>
                <a:off x="5469457" y="5065351"/>
                <a:ext cx="101880" cy="76680"/>
              </p14:xfrm>
            </p:contentPart>
          </mc:Choice>
          <mc:Fallback xmlns="">
            <p:pic>
              <p:nvPicPr>
                <p:cNvPr id="42" name="Ink 41">
                  <a:extLst>
                    <a:ext uri="{FF2B5EF4-FFF2-40B4-BE49-F238E27FC236}">
                      <a16:creationId xmlns:a16="http://schemas.microsoft.com/office/drawing/2014/main" id="{B0E75CB0-A9DB-4B7E-9EDD-5F09BF9C613A}"/>
                    </a:ext>
                  </a:extLst>
                </p:cNvPr>
                <p:cNvPicPr/>
                <p:nvPr/>
              </p:nvPicPr>
              <p:blipFill>
                <a:blip r:embed="rId129"/>
                <a:stretch>
                  <a:fillRect/>
                </a:stretch>
              </p:blipFill>
              <p:spPr>
                <a:xfrm>
                  <a:off x="5460817" y="5056711"/>
                  <a:ext cx="119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Ink 80">
                  <a:extLst>
                    <a:ext uri="{FF2B5EF4-FFF2-40B4-BE49-F238E27FC236}">
                      <a16:creationId xmlns:a16="http://schemas.microsoft.com/office/drawing/2014/main" id="{1A20D708-D5C1-AB75-8F64-A3B3B72A1C59}"/>
                    </a:ext>
                  </a:extLst>
                </p14:cNvPr>
                <p14:cNvContentPartPr/>
                <p14:nvPr/>
              </p14:nvContentPartPr>
              <p14:xfrm>
                <a:off x="5658097" y="4989391"/>
                <a:ext cx="158760" cy="128160"/>
              </p14:xfrm>
            </p:contentPart>
          </mc:Choice>
          <mc:Fallback xmlns="">
            <p:pic>
              <p:nvPicPr>
                <p:cNvPr id="43" name="Ink 42">
                  <a:extLst>
                    <a:ext uri="{FF2B5EF4-FFF2-40B4-BE49-F238E27FC236}">
                      <a16:creationId xmlns:a16="http://schemas.microsoft.com/office/drawing/2014/main" id="{F172D0FA-F48B-4E58-B674-4ED97636F451}"/>
                    </a:ext>
                  </a:extLst>
                </p:cNvPr>
                <p:cNvPicPr/>
                <p:nvPr/>
              </p:nvPicPr>
              <p:blipFill>
                <a:blip r:embed="rId131"/>
                <a:stretch>
                  <a:fillRect/>
                </a:stretch>
              </p:blipFill>
              <p:spPr>
                <a:xfrm>
                  <a:off x="5649097" y="4980391"/>
                  <a:ext cx="17640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04766BB7-494E-0F85-949D-A745C07FFF37}"/>
                    </a:ext>
                  </a:extLst>
                </p14:cNvPr>
                <p14:cNvContentPartPr/>
                <p14:nvPr/>
              </p14:nvContentPartPr>
              <p14:xfrm>
                <a:off x="5885617" y="5074711"/>
                <a:ext cx="14400" cy="86760"/>
              </p14:xfrm>
            </p:contentPart>
          </mc:Choice>
          <mc:Fallback xmlns="">
            <p:pic>
              <p:nvPicPr>
                <p:cNvPr id="44" name="Ink 43">
                  <a:extLst>
                    <a:ext uri="{FF2B5EF4-FFF2-40B4-BE49-F238E27FC236}">
                      <a16:creationId xmlns:a16="http://schemas.microsoft.com/office/drawing/2014/main" id="{5C06D8AD-79FB-42C3-A80A-13C3E50F53A2}"/>
                    </a:ext>
                  </a:extLst>
                </p:cNvPr>
                <p:cNvPicPr/>
                <p:nvPr/>
              </p:nvPicPr>
              <p:blipFill>
                <a:blip r:embed="rId133"/>
                <a:stretch>
                  <a:fillRect/>
                </a:stretch>
              </p:blipFill>
              <p:spPr>
                <a:xfrm>
                  <a:off x="5876617" y="5065711"/>
                  <a:ext cx="320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3A493321-B4AA-6E5C-5EBA-A4B2F7477882}"/>
                    </a:ext>
                  </a:extLst>
                </p14:cNvPr>
                <p14:cNvContentPartPr/>
                <p14:nvPr/>
              </p14:nvContentPartPr>
              <p14:xfrm>
                <a:off x="5924137" y="4858711"/>
                <a:ext cx="114120" cy="111240"/>
              </p14:xfrm>
            </p:contentPart>
          </mc:Choice>
          <mc:Fallback xmlns="">
            <p:pic>
              <p:nvPicPr>
                <p:cNvPr id="45" name="Ink 44">
                  <a:extLst>
                    <a:ext uri="{FF2B5EF4-FFF2-40B4-BE49-F238E27FC236}">
                      <a16:creationId xmlns:a16="http://schemas.microsoft.com/office/drawing/2014/main" id="{DC0595D8-AC14-42DF-A569-31D846DDE6A7}"/>
                    </a:ext>
                  </a:extLst>
                </p:cNvPr>
                <p:cNvPicPr/>
                <p:nvPr/>
              </p:nvPicPr>
              <p:blipFill>
                <a:blip r:embed="rId135"/>
                <a:stretch>
                  <a:fillRect/>
                </a:stretch>
              </p:blipFill>
              <p:spPr>
                <a:xfrm>
                  <a:off x="5915497" y="4850071"/>
                  <a:ext cx="1317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1F6DD88A-18AC-CE94-F743-D72D087085EF}"/>
                    </a:ext>
                  </a:extLst>
                </p14:cNvPr>
                <p14:cNvContentPartPr/>
                <p14:nvPr/>
              </p14:nvContentPartPr>
              <p14:xfrm>
                <a:off x="6124297" y="5095591"/>
                <a:ext cx="164880" cy="6120"/>
              </p14:xfrm>
            </p:contentPart>
          </mc:Choice>
          <mc:Fallback xmlns="">
            <p:pic>
              <p:nvPicPr>
                <p:cNvPr id="46" name="Ink 45">
                  <a:extLst>
                    <a:ext uri="{FF2B5EF4-FFF2-40B4-BE49-F238E27FC236}">
                      <a16:creationId xmlns:a16="http://schemas.microsoft.com/office/drawing/2014/main" id="{B246A44C-AC53-4F25-A30E-231513D881A6}"/>
                    </a:ext>
                  </a:extLst>
                </p:cNvPr>
                <p:cNvPicPr/>
                <p:nvPr/>
              </p:nvPicPr>
              <p:blipFill>
                <a:blip r:embed="rId137"/>
                <a:stretch>
                  <a:fillRect/>
                </a:stretch>
              </p:blipFill>
              <p:spPr>
                <a:xfrm>
                  <a:off x="6115297" y="5086591"/>
                  <a:ext cx="182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1F3E20E5-C200-3989-6F43-3BFF5DB77D63}"/>
                    </a:ext>
                  </a:extLst>
                </p14:cNvPr>
                <p14:cNvContentPartPr/>
                <p14:nvPr/>
              </p14:nvContentPartPr>
              <p14:xfrm>
                <a:off x="6191257" y="5053471"/>
                <a:ext cx="16200" cy="128880"/>
              </p14:xfrm>
            </p:contentPart>
          </mc:Choice>
          <mc:Fallback xmlns="">
            <p:pic>
              <p:nvPicPr>
                <p:cNvPr id="47" name="Ink 46">
                  <a:extLst>
                    <a:ext uri="{FF2B5EF4-FFF2-40B4-BE49-F238E27FC236}">
                      <a16:creationId xmlns:a16="http://schemas.microsoft.com/office/drawing/2014/main" id="{69EAB268-07CF-4E95-965A-2BE2A2B5177B}"/>
                    </a:ext>
                  </a:extLst>
                </p:cNvPr>
                <p:cNvPicPr/>
                <p:nvPr/>
              </p:nvPicPr>
              <p:blipFill>
                <a:blip r:embed="rId139"/>
                <a:stretch>
                  <a:fillRect/>
                </a:stretch>
              </p:blipFill>
              <p:spPr>
                <a:xfrm>
                  <a:off x="6182617" y="5044831"/>
                  <a:ext cx="338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7745446D-31C3-941B-CDEB-1C6A827DD135}"/>
                    </a:ext>
                  </a:extLst>
                </p14:cNvPr>
                <p14:cNvContentPartPr/>
                <p14:nvPr/>
              </p14:nvContentPartPr>
              <p14:xfrm>
                <a:off x="6367657" y="4976431"/>
                <a:ext cx="119160" cy="228600"/>
              </p14:xfrm>
            </p:contentPart>
          </mc:Choice>
          <mc:Fallback xmlns="">
            <p:pic>
              <p:nvPicPr>
                <p:cNvPr id="48" name="Ink 47">
                  <a:extLst>
                    <a:ext uri="{FF2B5EF4-FFF2-40B4-BE49-F238E27FC236}">
                      <a16:creationId xmlns:a16="http://schemas.microsoft.com/office/drawing/2014/main" id="{083F089E-9669-4FE7-B5E4-EA3E6380A628}"/>
                    </a:ext>
                  </a:extLst>
                </p:cNvPr>
                <p:cNvPicPr/>
                <p:nvPr/>
              </p:nvPicPr>
              <p:blipFill>
                <a:blip r:embed="rId141"/>
                <a:stretch>
                  <a:fillRect/>
                </a:stretch>
              </p:blipFill>
              <p:spPr>
                <a:xfrm>
                  <a:off x="6358657" y="4967431"/>
                  <a:ext cx="136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9541E65B-E31D-32ED-37A1-21B572D7A092}"/>
                    </a:ext>
                  </a:extLst>
                </p14:cNvPr>
                <p14:cNvContentPartPr/>
                <p14:nvPr/>
              </p14:nvContentPartPr>
              <p14:xfrm>
                <a:off x="341617" y="5677711"/>
                <a:ext cx="381240" cy="252000"/>
              </p14:xfrm>
            </p:contentPart>
          </mc:Choice>
          <mc:Fallback xmlns="">
            <p:pic>
              <p:nvPicPr>
                <p:cNvPr id="89" name="Ink 88">
                  <a:extLst>
                    <a:ext uri="{FF2B5EF4-FFF2-40B4-BE49-F238E27FC236}">
                      <a16:creationId xmlns:a16="http://schemas.microsoft.com/office/drawing/2014/main" id="{517B50D8-5ADD-41BC-B8BB-EA8BA0E9AD74}"/>
                    </a:ext>
                  </a:extLst>
                </p:cNvPr>
                <p:cNvPicPr/>
                <p:nvPr/>
              </p:nvPicPr>
              <p:blipFill>
                <a:blip r:embed="rId143"/>
                <a:stretch>
                  <a:fillRect/>
                </a:stretch>
              </p:blipFill>
              <p:spPr>
                <a:xfrm>
                  <a:off x="332617" y="5669071"/>
                  <a:ext cx="3988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FAD2AB5C-AAE5-E00A-E29E-836A2CAE3B38}"/>
                    </a:ext>
                  </a:extLst>
                </p14:cNvPr>
                <p14:cNvContentPartPr/>
                <p14:nvPr/>
              </p14:nvContentPartPr>
              <p14:xfrm>
                <a:off x="1049017" y="5735671"/>
                <a:ext cx="691200" cy="283320"/>
              </p14:xfrm>
            </p:contentPart>
          </mc:Choice>
          <mc:Fallback xmlns="">
            <p:pic>
              <p:nvPicPr>
                <p:cNvPr id="90" name="Ink 89">
                  <a:extLst>
                    <a:ext uri="{FF2B5EF4-FFF2-40B4-BE49-F238E27FC236}">
                      <a16:creationId xmlns:a16="http://schemas.microsoft.com/office/drawing/2014/main" id="{90E92BA8-87A3-4E82-A1CB-3DAF21BDB23D}"/>
                    </a:ext>
                  </a:extLst>
                </p:cNvPr>
                <p:cNvPicPr/>
                <p:nvPr/>
              </p:nvPicPr>
              <p:blipFill>
                <a:blip r:embed="rId145"/>
                <a:stretch>
                  <a:fillRect/>
                </a:stretch>
              </p:blipFill>
              <p:spPr>
                <a:xfrm>
                  <a:off x="1040377" y="5727031"/>
                  <a:ext cx="7088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A4CA62C7-9728-ADF8-A406-D124756BBDA3}"/>
                    </a:ext>
                  </a:extLst>
                </p14:cNvPr>
                <p14:cNvContentPartPr/>
                <p14:nvPr/>
              </p14:nvContentPartPr>
              <p14:xfrm>
                <a:off x="1681177" y="5840431"/>
                <a:ext cx="99360" cy="11160"/>
              </p14:xfrm>
            </p:contentPart>
          </mc:Choice>
          <mc:Fallback xmlns="">
            <p:pic>
              <p:nvPicPr>
                <p:cNvPr id="91" name="Ink 90">
                  <a:extLst>
                    <a:ext uri="{FF2B5EF4-FFF2-40B4-BE49-F238E27FC236}">
                      <a16:creationId xmlns:a16="http://schemas.microsoft.com/office/drawing/2014/main" id="{C809B65B-CB1E-4D2B-AE11-9E58618AB2AD}"/>
                    </a:ext>
                  </a:extLst>
                </p:cNvPr>
                <p:cNvPicPr/>
                <p:nvPr/>
              </p:nvPicPr>
              <p:blipFill>
                <a:blip r:embed="rId147"/>
                <a:stretch>
                  <a:fillRect/>
                </a:stretch>
              </p:blipFill>
              <p:spPr>
                <a:xfrm>
                  <a:off x="1672177" y="5831791"/>
                  <a:ext cx="117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Ink 89">
                  <a:extLst>
                    <a:ext uri="{FF2B5EF4-FFF2-40B4-BE49-F238E27FC236}">
                      <a16:creationId xmlns:a16="http://schemas.microsoft.com/office/drawing/2014/main" id="{496BD67C-24E9-BF55-6311-10489A00A696}"/>
                    </a:ext>
                  </a:extLst>
                </p14:cNvPr>
                <p14:cNvContentPartPr/>
                <p14:nvPr/>
              </p14:nvContentPartPr>
              <p14:xfrm>
                <a:off x="2073217" y="5820631"/>
                <a:ext cx="243000" cy="244440"/>
              </p14:xfrm>
            </p:contentPart>
          </mc:Choice>
          <mc:Fallback xmlns="">
            <p:pic>
              <p:nvPicPr>
                <p:cNvPr id="92" name="Ink 91">
                  <a:extLst>
                    <a:ext uri="{FF2B5EF4-FFF2-40B4-BE49-F238E27FC236}">
                      <a16:creationId xmlns:a16="http://schemas.microsoft.com/office/drawing/2014/main" id="{7105899F-FAB0-43D6-9B9A-4DDCA786613B}"/>
                    </a:ext>
                  </a:extLst>
                </p:cNvPr>
                <p:cNvPicPr/>
                <p:nvPr/>
              </p:nvPicPr>
              <p:blipFill>
                <a:blip r:embed="rId149"/>
                <a:stretch>
                  <a:fillRect/>
                </a:stretch>
              </p:blipFill>
              <p:spPr>
                <a:xfrm>
                  <a:off x="2064217" y="5811631"/>
                  <a:ext cx="260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Ink 90">
                  <a:extLst>
                    <a:ext uri="{FF2B5EF4-FFF2-40B4-BE49-F238E27FC236}">
                      <a16:creationId xmlns:a16="http://schemas.microsoft.com/office/drawing/2014/main" id="{C0D1ED01-8C6B-8395-9AE0-AD13806C3911}"/>
                    </a:ext>
                  </a:extLst>
                </p14:cNvPr>
                <p14:cNvContentPartPr/>
                <p14:nvPr/>
              </p14:nvContentPartPr>
              <p14:xfrm>
                <a:off x="2194897" y="5860591"/>
                <a:ext cx="82440" cy="17280"/>
              </p14:xfrm>
            </p:contentPart>
          </mc:Choice>
          <mc:Fallback xmlns="">
            <p:pic>
              <p:nvPicPr>
                <p:cNvPr id="93" name="Ink 92">
                  <a:extLst>
                    <a:ext uri="{FF2B5EF4-FFF2-40B4-BE49-F238E27FC236}">
                      <a16:creationId xmlns:a16="http://schemas.microsoft.com/office/drawing/2014/main" id="{507C5F5E-82B9-405F-8EE1-08FFC2F58240}"/>
                    </a:ext>
                  </a:extLst>
                </p:cNvPr>
                <p:cNvPicPr/>
                <p:nvPr/>
              </p:nvPicPr>
              <p:blipFill>
                <a:blip r:embed="rId151"/>
                <a:stretch>
                  <a:fillRect/>
                </a:stretch>
              </p:blipFill>
              <p:spPr>
                <a:xfrm>
                  <a:off x="2186257" y="5851951"/>
                  <a:ext cx="100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Ink 91">
                  <a:extLst>
                    <a:ext uri="{FF2B5EF4-FFF2-40B4-BE49-F238E27FC236}">
                      <a16:creationId xmlns:a16="http://schemas.microsoft.com/office/drawing/2014/main" id="{EAD96796-7E32-9B50-83A0-E25BF0681CA7}"/>
                    </a:ext>
                  </a:extLst>
                </p14:cNvPr>
                <p14:cNvContentPartPr/>
                <p14:nvPr/>
              </p14:nvContentPartPr>
              <p14:xfrm>
                <a:off x="2731657" y="5862751"/>
                <a:ext cx="1239480" cy="662760"/>
              </p14:xfrm>
            </p:contentPart>
          </mc:Choice>
          <mc:Fallback xmlns="">
            <p:pic>
              <p:nvPicPr>
                <p:cNvPr id="94" name="Ink 93">
                  <a:extLst>
                    <a:ext uri="{FF2B5EF4-FFF2-40B4-BE49-F238E27FC236}">
                      <a16:creationId xmlns:a16="http://schemas.microsoft.com/office/drawing/2014/main" id="{58F12BFE-248A-4289-87C8-4589119EAF4D}"/>
                    </a:ext>
                  </a:extLst>
                </p:cNvPr>
                <p:cNvPicPr/>
                <p:nvPr/>
              </p:nvPicPr>
              <p:blipFill>
                <a:blip r:embed="rId153"/>
                <a:stretch>
                  <a:fillRect/>
                </a:stretch>
              </p:blipFill>
              <p:spPr>
                <a:xfrm>
                  <a:off x="2722657" y="5853751"/>
                  <a:ext cx="125712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Ink 92">
                  <a:extLst>
                    <a:ext uri="{FF2B5EF4-FFF2-40B4-BE49-F238E27FC236}">
                      <a16:creationId xmlns:a16="http://schemas.microsoft.com/office/drawing/2014/main" id="{891DCFA5-2BDD-F0DA-139E-F02F456DDB0F}"/>
                    </a:ext>
                  </a:extLst>
                </p14:cNvPr>
                <p14:cNvContentPartPr/>
                <p14:nvPr/>
              </p14:nvContentPartPr>
              <p14:xfrm>
                <a:off x="3582697" y="5750791"/>
                <a:ext cx="18000" cy="24840"/>
              </p14:xfrm>
            </p:contentPart>
          </mc:Choice>
          <mc:Fallback xmlns="">
            <p:pic>
              <p:nvPicPr>
                <p:cNvPr id="95" name="Ink 94">
                  <a:extLst>
                    <a:ext uri="{FF2B5EF4-FFF2-40B4-BE49-F238E27FC236}">
                      <a16:creationId xmlns:a16="http://schemas.microsoft.com/office/drawing/2014/main" id="{74038D49-1512-4979-B555-3186CB855625}"/>
                    </a:ext>
                  </a:extLst>
                </p:cNvPr>
                <p:cNvPicPr/>
                <p:nvPr/>
              </p:nvPicPr>
              <p:blipFill>
                <a:blip r:embed="rId155"/>
                <a:stretch>
                  <a:fillRect/>
                </a:stretch>
              </p:blipFill>
              <p:spPr>
                <a:xfrm>
                  <a:off x="3574057" y="5741791"/>
                  <a:ext cx="35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82A4CF67-8FEC-A2D1-5783-0BD625A9679B}"/>
                    </a:ext>
                  </a:extLst>
                </p14:cNvPr>
                <p14:cNvContentPartPr/>
                <p14:nvPr/>
              </p14:nvContentPartPr>
              <p14:xfrm>
                <a:off x="2991577" y="5774911"/>
                <a:ext cx="23760" cy="38160"/>
              </p14:xfrm>
            </p:contentPart>
          </mc:Choice>
          <mc:Fallback xmlns="">
            <p:pic>
              <p:nvPicPr>
                <p:cNvPr id="96" name="Ink 95">
                  <a:extLst>
                    <a:ext uri="{FF2B5EF4-FFF2-40B4-BE49-F238E27FC236}">
                      <a16:creationId xmlns:a16="http://schemas.microsoft.com/office/drawing/2014/main" id="{E9A0E426-8322-4A86-9784-A1594DBA2F85}"/>
                    </a:ext>
                  </a:extLst>
                </p:cNvPr>
                <p:cNvPicPr/>
                <p:nvPr/>
              </p:nvPicPr>
              <p:blipFill>
                <a:blip r:embed="rId157"/>
                <a:stretch>
                  <a:fillRect/>
                </a:stretch>
              </p:blipFill>
              <p:spPr>
                <a:xfrm>
                  <a:off x="2982577" y="5766271"/>
                  <a:ext cx="41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4AE5B759-230C-4A33-14E4-73C64B703BAE}"/>
                    </a:ext>
                  </a:extLst>
                </p14:cNvPr>
                <p14:cNvContentPartPr/>
                <p14:nvPr/>
              </p14:nvContentPartPr>
              <p14:xfrm>
                <a:off x="4306657" y="5893351"/>
                <a:ext cx="532080" cy="264240"/>
              </p14:xfrm>
            </p:contentPart>
          </mc:Choice>
          <mc:Fallback xmlns="">
            <p:pic>
              <p:nvPicPr>
                <p:cNvPr id="97" name="Ink 96">
                  <a:extLst>
                    <a:ext uri="{FF2B5EF4-FFF2-40B4-BE49-F238E27FC236}">
                      <a16:creationId xmlns:a16="http://schemas.microsoft.com/office/drawing/2014/main" id="{300D4208-B573-4A6E-83DB-2EE2C67454FC}"/>
                    </a:ext>
                  </a:extLst>
                </p:cNvPr>
                <p:cNvPicPr/>
                <p:nvPr/>
              </p:nvPicPr>
              <p:blipFill>
                <a:blip r:embed="rId159"/>
                <a:stretch>
                  <a:fillRect/>
                </a:stretch>
              </p:blipFill>
              <p:spPr>
                <a:xfrm>
                  <a:off x="4297657" y="5884351"/>
                  <a:ext cx="549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DAA84A65-C457-83D9-7286-AF982AEFD2BB}"/>
                    </a:ext>
                  </a:extLst>
                </p14:cNvPr>
                <p14:cNvContentPartPr/>
                <p14:nvPr/>
              </p14:nvContentPartPr>
              <p14:xfrm>
                <a:off x="4615177" y="5807671"/>
                <a:ext cx="19800" cy="28800"/>
              </p14:xfrm>
            </p:contentPart>
          </mc:Choice>
          <mc:Fallback xmlns="">
            <p:pic>
              <p:nvPicPr>
                <p:cNvPr id="98" name="Ink 97">
                  <a:extLst>
                    <a:ext uri="{FF2B5EF4-FFF2-40B4-BE49-F238E27FC236}">
                      <a16:creationId xmlns:a16="http://schemas.microsoft.com/office/drawing/2014/main" id="{52C8654E-D543-48A0-9EB2-B74D5C72634E}"/>
                    </a:ext>
                  </a:extLst>
                </p:cNvPr>
                <p:cNvPicPr/>
                <p:nvPr/>
              </p:nvPicPr>
              <p:blipFill>
                <a:blip r:embed="rId161"/>
                <a:stretch>
                  <a:fillRect/>
                </a:stretch>
              </p:blipFill>
              <p:spPr>
                <a:xfrm>
                  <a:off x="4606537" y="5799031"/>
                  <a:ext cx="37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49D577B0-B7D9-01C8-CC16-3DEC27B4AD2B}"/>
                    </a:ext>
                  </a:extLst>
                </p14:cNvPr>
                <p14:cNvContentPartPr/>
                <p14:nvPr/>
              </p14:nvContentPartPr>
              <p14:xfrm>
                <a:off x="4266337" y="5926831"/>
                <a:ext cx="152280" cy="4680"/>
              </p14:xfrm>
            </p:contentPart>
          </mc:Choice>
          <mc:Fallback xmlns="">
            <p:pic>
              <p:nvPicPr>
                <p:cNvPr id="99" name="Ink 98">
                  <a:extLst>
                    <a:ext uri="{FF2B5EF4-FFF2-40B4-BE49-F238E27FC236}">
                      <a16:creationId xmlns:a16="http://schemas.microsoft.com/office/drawing/2014/main" id="{DC02903A-54C9-42C0-9C87-ACC61F073F32}"/>
                    </a:ext>
                  </a:extLst>
                </p:cNvPr>
                <p:cNvPicPr/>
                <p:nvPr/>
              </p:nvPicPr>
              <p:blipFill>
                <a:blip r:embed="rId163"/>
                <a:stretch>
                  <a:fillRect/>
                </a:stretch>
              </p:blipFill>
              <p:spPr>
                <a:xfrm>
                  <a:off x="4257697" y="5918191"/>
                  <a:ext cx="1699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1ADE04F5-9789-0CD3-E1D0-B587E0C7356A}"/>
                    </a:ext>
                  </a:extLst>
                </p14:cNvPr>
                <p14:cNvContentPartPr/>
                <p14:nvPr/>
              </p14:nvContentPartPr>
              <p14:xfrm>
                <a:off x="5360017" y="5943391"/>
                <a:ext cx="1153440" cy="548640"/>
              </p14:xfrm>
            </p:contentPart>
          </mc:Choice>
          <mc:Fallback xmlns="">
            <p:pic>
              <p:nvPicPr>
                <p:cNvPr id="100" name="Ink 99">
                  <a:extLst>
                    <a:ext uri="{FF2B5EF4-FFF2-40B4-BE49-F238E27FC236}">
                      <a16:creationId xmlns:a16="http://schemas.microsoft.com/office/drawing/2014/main" id="{1911343D-66E6-434E-97D4-7BDCB19226A9}"/>
                    </a:ext>
                  </a:extLst>
                </p:cNvPr>
                <p:cNvPicPr/>
                <p:nvPr/>
              </p:nvPicPr>
              <p:blipFill>
                <a:blip r:embed="rId165"/>
                <a:stretch>
                  <a:fillRect/>
                </a:stretch>
              </p:blipFill>
              <p:spPr>
                <a:xfrm>
                  <a:off x="5351377" y="5934391"/>
                  <a:ext cx="11710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25C82A92-4A48-87F8-027E-FF53418D70BD}"/>
                    </a:ext>
                  </a:extLst>
                </p14:cNvPr>
                <p14:cNvContentPartPr/>
                <p14:nvPr/>
              </p14:nvContentPartPr>
              <p14:xfrm>
                <a:off x="6749617" y="5955631"/>
                <a:ext cx="574560" cy="690840"/>
              </p14:xfrm>
            </p:contentPart>
          </mc:Choice>
          <mc:Fallback xmlns="">
            <p:pic>
              <p:nvPicPr>
                <p:cNvPr id="101" name="Ink 100">
                  <a:extLst>
                    <a:ext uri="{FF2B5EF4-FFF2-40B4-BE49-F238E27FC236}">
                      <a16:creationId xmlns:a16="http://schemas.microsoft.com/office/drawing/2014/main" id="{6517866C-072A-42FE-977D-660E8203F1F1}"/>
                    </a:ext>
                  </a:extLst>
                </p:cNvPr>
                <p:cNvPicPr/>
                <p:nvPr/>
              </p:nvPicPr>
              <p:blipFill>
                <a:blip r:embed="rId167"/>
                <a:stretch>
                  <a:fillRect/>
                </a:stretch>
              </p:blipFill>
              <p:spPr>
                <a:xfrm>
                  <a:off x="6740617" y="5946991"/>
                  <a:ext cx="59220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E9554777-F762-81B8-161A-AA4726D56B79}"/>
                    </a:ext>
                  </a:extLst>
                </p14:cNvPr>
                <p14:cNvContentPartPr/>
                <p14:nvPr/>
              </p14:nvContentPartPr>
              <p14:xfrm>
                <a:off x="7379617" y="6141031"/>
                <a:ext cx="116280" cy="90360"/>
              </p14:xfrm>
            </p:contentPart>
          </mc:Choice>
          <mc:Fallback xmlns="">
            <p:pic>
              <p:nvPicPr>
                <p:cNvPr id="102" name="Ink 101">
                  <a:extLst>
                    <a:ext uri="{FF2B5EF4-FFF2-40B4-BE49-F238E27FC236}">
                      <a16:creationId xmlns:a16="http://schemas.microsoft.com/office/drawing/2014/main" id="{0E4CF9E1-952E-4AB6-AD10-8BC44CCC1245}"/>
                    </a:ext>
                  </a:extLst>
                </p:cNvPr>
                <p:cNvPicPr/>
                <p:nvPr/>
              </p:nvPicPr>
              <p:blipFill>
                <a:blip r:embed="rId169"/>
                <a:stretch>
                  <a:fillRect/>
                </a:stretch>
              </p:blipFill>
              <p:spPr>
                <a:xfrm>
                  <a:off x="7370617" y="6132391"/>
                  <a:ext cx="1339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6E4C1DC3-47C9-0C29-74F6-50163D45FB24}"/>
                    </a:ext>
                  </a:extLst>
                </p14:cNvPr>
                <p14:cNvContentPartPr/>
                <p14:nvPr/>
              </p14:nvContentPartPr>
              <p14:xfrm>
                <a:off x="7516777" y="6062191"/>
                <a:ext cx="51480" cy="43200"/>
              </p14:xfrm>
            </p:contentPart>
          </mc:Choice>
          <mc:Fallback xmlns="">
            <p:pic>
              <p:nvPicPr>
                <p:cNvPr id="103" name="Ink 102">
                  <a:extLst>
                    <a:ext uri="{FF2B5EF4-FFF2-40B4-BE49-F238E27FC236}">
                      <a16:creationId xmlns:a16="http://schemas.microsoft.com/office/drawing/2014/main" id="{3D983410-4E9D-499D-AD6C-808FE5B1694F}"/>
                    </a:ext>
                  </a:extLst>
                </p:cNvPr>
                <p:cNvPicPr/>
                <p:nvPr/>
              </p:nvPicPr>
              <p:blipFill>
                <a:blip r:embed="rId171"/>
                <a:stretch>
                  <a:fillRect/>
                </a:stretch>
              </p:blipFill>
              <p:spPr>
                <a:xfrm>
                  <a:off x="7507777" y="6053191"/>
                  <a:ext cx="691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C7E5F0CA-9709-ACA8-E31D-6114F9DDD76D}"/>
                    </a:ext>
                  </a:extLst>
                </p14:cNvPr>
                <p14:cNvContentPartPr/>
                <p14:nvPr/>
              </p14:nvContentPartPr>
              <p14:xfrm>
                <a:off x="7597777" y="6242191"/>
                <a:ext cx="19080" cy="8640"/>
              </p14:xfrm>
            </p:contentPart>
          </mc:Choice>
          <mc:Fallback xmlns="">
            <p:pic>
              <p:nvPicPr>
                <p:cNvPr id="104" name="Ink 103">
                  <a:extLst>
                    <a:ext uri="{FF2B5EF4-FFF2-40B4-BE49-F238E27FC236}">
                      <a16:creationId xmlns:a16="http://schemas.microsoft.com/office/drawing/2014/main" id="{09FF7D1E-95A4-4537-8E89-25CBE9EA7388}"/>
                    </a:ext>
                  </a:extLst>
                </p:cNvPr>
                <p:cNvPicPr/>
                <p:nvPr/>
              </p:nvPicPr>
              <p:blipFill>
                <a:blip r:embed="rId173"/>
                <a:stretch>
                  <a:fillRect/>
                </a:stretch>
              </p:blipFill>
              <p:spPr>
                <a:xfrm>
                  <a:off x="7589137" y="6233551"/>
                  <a:ext cx="36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F147132B-6B47-353F-5BDF-1B47DD925091}"/>
                    </a:ext>
                  </a:extLst>
                </p14:cNvPr>
                <p14:cNvContentPartPr/>
                <p14:nvPr/>
              </p14:nvContentPartPr>
              <p14:xfrm>
                <a:off x="848137" y="6311311"/>
                <a:ext cx="214920" cy="322200"/>
              </p14:xfrm>
            </p:contentPart>
          </mc:Choice>
          <mc:Fallback xmlns="">
            <p:pic>
              <p:nvPicPr>
                <p:cNvPr id="120" name="Ink 119">
                  <a:extLst>
                    <a:ext uri="{FF2B5EF4-FFF2-40B4-BE49-F238E27FC236}">
                      <a16:creationId xmlns:a16="http://schemas.microsoft.com/office/drawing/2014/main" id="{E182859A-AD74-46A2-9CB4-3860ADA1C375}"/>
                    </a:ext>
                  </a:extLst>
                </p:cNvPr>
                <p:cNvPicPr/>
                <p:nvPr/>
              </p:nvPicPr>
              <p:blipFill>
                <a:blip r:embed="rId175"/>
                <a:stretch>
                  <a:fillRect/>
                </a:stretch>
              </p:blipFill>
              <p:spPr>
                <a:xfrm>
                  <a:off x="839137" y="6302671"/>
                  <a:ext cx="232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1ABA5696-81D2-DE48-3281-76CC97A5331F}"/>
                    </a:ext>
                  </a:extLst>
                </p14:cNvPr>
                <p14:cNvContentPartPr/>
                <p14:nvPr/>
              </p14:nvContentPartPr>
              <p14:xfrm>
                <a:off x="1029937" y="6380791"/>
                <a:ext cx="360" cy="360"/>
              </p14:xfrm>
            </p:contentPart>
          </mc:Choice>
          <mc:Fallback xmlns="">
            <p:pic>
              <p:nvPicPr>
                <p:cNvPr id="121" name="Ink 120">
                  <a:extLst>
                    <a:ext uri="{FF2B5EF4-FFF2-40B4-BE49-F238E27FC236}">
                      <a16:creationId xmlns:a16="http://schemas.microsoft.com/office/drawing/2014/main" id="{1EEA3096-D625-4A13-B7FF-1A65EBE6440D}"/>
                    </a:ext>
                  </a:extLst>
                </p:cNvPr>
                <p:cNvPicPr/>
                <p:nvPr/>
              </p:nvPicPr>
              <p:blipFill>
                <a:blip r:embed="rId177"/>
                <a:stretch>
                  <a:fillRect/>
                </a:stretch>
              </p:blipFill>
              <p:spPr>
                <a:xfrm>
                  <a:off x="1021297" y="63717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D0E5023B-DD35-1887-B198-08C4C4FBD294}"/>
                    </a:ext>
                  </a:extLst>
                </p14:cNvPr>
                <p14:cNvContentPartPr/>
                <p14:nvPr/>
              </p14:nvContentPartPr>
              <p14:xfrm>
                <a:off x="1139377" y="6378991"/>
                <a:ext cx="30960" cy="260280"/>
              </p14:xfrm>
            </p:contentPart>
          </mc:Choice>
          <mc:Fallback xmlns="">
            <p:pic>
              <p:nvPicPr>
                <p:cNvPr id="122" name="Ink 121">
                  <a:extLst>
                    <a:ext uri="{FF2B5EF4-FFF2-40B4-BE49-F238E27FC236}">
                      <a16:creationId xmlns:a16="http://schemas.microsoft.com/office/drawing/2014/main" id="{980C2585-5588-46A7-86D5-798F2B255065}"/>
                    </a:ext>
                  </a:extLst>
                </p:cNvPr>
                <p:cNvPicPr/>
                <p:nvPr/>
              </p:nvPicPr>
              <p:blipFill>
                <a:blip r:embed="rId179"/>
                <a:stretch>
                  <a:fillRect/>
                </a:stretch>
              </p:blipFill>
              <p:spPr>
                <a:xfrm>
                  <a:off x="1130377" y="6370351"/>
                  <a:ext cx="486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79206F00-5C6B-2127-70CD-AF5CB9EADAE0}"/>
                    </a:ext>
                  </a:extLst>
                </p14:cNvPr>
                <p14:cNvContentPartPr/>
                <p14:nvPr/>
              </p14:nvContentPartPr>
              <p14:xfrm>
                <a:off x="1176097" y="6476551"/>
                <a:ext cx="309600" cy="218520"/>
              </p14:xfrm>
            </p:contentPart>
          </mc:Choice>
          <mc:Fallback xmlns="">
            <p:pic>
              <p:nvPicPr>
                <p:cNvPr id="123" name="Ink 122">
                  <a:extLst>
                    <a:ext uri="{FF2B5EF4-FFF2-40B4-BE49-F238E27FC236}">
                      <a16:creationId xmlns:a16="http://schemas.microsoft.com/office/drawing/2014/main" id="{DCEB5E3F-F024-4D8C-8095-4F45B8528786}"/>
                    </a:ext>
                  </a:extLst>
                </p:cNvPr>
                <p:cNvPicPr/>
                <p:nvPr/>
              </p:nvPicPr>
              <p:blipFill>
                <a:blip r:embed="rId181"/>
                <a:stretch>
                  <a:fillRect/>
                </a:stretch>
              </p:blipFill>
              <p:spPr>
                <a:xfrm>
                  <a:off x="1167097" y="6467551"/>
                  <a:ext cx="327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BCBB376F-410C-B284-0DE7-1F6BEEF8111A}"/>
                    </a:ext>
                  </a:extLst>
                </p14:cNvPr>
                <p14:cNvContentPartPr/>
                <p14:nvPr/>
              </p14:nvContentPartPr>
              <p14:xfrm>
                <a:off x="1920577" y="6364591"/>
                <a:ext cx="1026720" cy="339120"/>
              </p14:xfrm>
            </p:contentPart>
          </mc:Choice>
          <mc:Fallback xmlns="">
            <p:pic>
              <p:nvPicPr>
                <p:cNvPr id="124" name="Ink 123">
                  <a:extLst>
                    <a:ext uri="{FF2B5EF4-FFF2-40B4-BE49-F238E27FC236}">
                      <a16:creationId xmlns:a16="http://schemas.microsoft.com/office/drawing/2014/main" id="{20C23149-99CC-4E40-A1CA-5B0D5B0DA9AF}"/>
                    </a:ext>
                  </a:extLst>
                </p:cNvPr>
                <p:cNvPicPr/>
                <p:nvPr/>
              </p:nvPicPr>
              <p:blipFill>
                <a:blip r:embed="rId183"/>
                <a:stretch>
                  <a:fillRect/>
                </a:stretch>
              </p:blipFill>
              <p:spPr>
                <a:xfrm>
                  <a:off x="1911937" y="6355591"/>
                  <a:ext cx="10443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FCB688D2-C534-82AD-6352-9C780E02D2D1}"/>
                    </a:ext>
                  </a:extLst>
                </p14:cNvPr>
                <p14:cNvContentPartPr/>
                <p14:nvPr/>
              </p14:nvContentPartPr>
              <p14:xfrm>
                <a:off x="2299297" y="6366391"/>
                <a:ext cx="13320" cy="21240"/>
              </p14:xfrm>
            </p:contentPart>
          </mc:Choice>
          <mc:Fallback xmlns="">
            <p:pic>
              <p:nvPicPr>
                <p:cNvPr id="125" name="Ink 124">
                  <a:extLst>
                    <a:ext uri="{FF2B5EF4-FFF2-40B4-BE49-F238E27FC236}">
                      <a16:creationId xmlns:a16="http://schemas.microsoft.com/office/drawing/2014/main" id="{117D5114-692D-449F-A323-7F9253430A2E}"/>
                    </a:ext>
                  </a:extLst>
                </p:cNvPr>
                <p:cNvPicPr/>
                <p:nvPr/>
              </p:nvPicPr>
              <p:blipFill>
                <a:blip r:embed="rId185"/>
                <a:stretch>
                  <a:fillRect/>
                </a:stretch>
              </p:blipFill>
              <p:spPr>
                <a:xfrm>
                  <a:off x="2290657" y="6357751"/>
                  <a:ext cx="30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A4237623-069B-C9C6-2A28-4877241684A9}"/>
                    </a:ext>
                  </a:extLst>
                </p14:cNvPr>
                <p14:cNvContentPartPr/>
                <p14:nvPr/>
              </p14:nvContentPartPr>
              <p14:xfrm>
                <a:off x="3118297" y="6681031"/>
                <a:ext cx="66600" cy="139680"/>
              </p14:xfrm>
            </p:contentPart>
          </mc:Choice>
          <mc:Fallback xmlns="">
            <p:pic>
              <p:nvPicPr>
                <p:cNvPr id="126" name="Ink 125">
                  <a:extLst>
                    <a:ext uri="{FF2B5EF4-FFF2-40B4-BE49-F238E27FC236}">
                      <a16:creationId xmlns:a16="http://schemas.microsoft.com/office/drawing/2014/main" id="{FC7352BE-D89E-4D52-882A-A50AEC556FE9}"/>
                    </a:ext>
                  </a:extLst>
                </p:cNvPr>
                <p:cNvPicPr/>
                <p:nvPr/>
              </p:nvPicPr>
              <p:blipFill>
                <a:blip r:embed="rId187"/>
                <a:stretch>
                  <a:fillRect/>
                </a:stretch>
              </p:blipFill>
              <p:spPr>
                <a:xfrm>
                  <a:off x="3109657" y="6672391"/>
                  <a:ext cx="84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EF82FFCF-E5A5-20A8-590C-E56519BB4E00}"/>
                    </a:ext>
                  </a:extLst>
                </p14:cNvPr>
                <p14:cNvContentPartPr/>
                <p14:nvPr/>
              </p14:nvContentPartPr>
              <p14:xfrm>
                <a:off x="4016857" y="6460351"/>
                <a:ext cx="977400" cy="403920"/>
              </p14:xfrm>
            </p:contentPart>
          </mc:Choice>
          <mc:Fallback xmlns="">
            <p:pic>
              <p:nvPicPr>
                <p:cNvPr id="127" name="Ink 126">
                  <a:extLst>
                    <a:ext uri="{FF2B5EF4-FFF2-40B4-BE49-F238E27FC236}">
                      <a16:creationId xmlns:a16="http://schemas.microsoft.com/office/drawing/2014/main" id="{7651CA18-CBDC-46E4-995D-A279194F384C}"/>
                    </a:ext>
                  </a:extLst>
                </p:cNvPr>
                <p:cNvPicPr/>
                <p:nvPr/>
              </p:nvPicPr>
              <p:blipFill>
                <a:blip r:embed="rId189"/>
                <a:stretch>
                  <a:fillRect/>
                </a:stretch>
              </p:blipFill>
              <p:spPr>
                <a:xfrm>
                  <a:off x="4008217" y="6451351"/>
                  <a:ext cx="9950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A6B7E74D-2420-E199-91E3-311ACD6AAA40}"/>
                    </a:ext>
                  </a:extLst>
                </p14:cNvPr>
                <p14:cNvContentPartPr/>
                <p14:nvPr/>
              </p14:nvContentPartPr>
              <p14:xfrm>
                <a:off x="5020177" y="6484831"/>
                <a:ext cx="507240" cy="236160"/>
              </p14:xfrm>
            </p:contentPart>
          </mc:Choice>
          <mc:Fallback xmlns="">
            <p:pic>
              <p:nvPicPr>
                <p:cNvPr id="128" name="Ink 127">
                  <a:extLst>
                    <a:ext uri="{FF2B5EF4-FFF2-40B4-BE49-F238E27FC236}">
                      <a16:creationId xmlns:a16="http://schemas.microsoft.com/office/drawing/2014/main" id="{96B304DE-F15D-4712-8A3D-F0FBEC7A4FEA}"/>
                    </a:ext>
                  </a:extLst>
                </p:cNvPr>
                <p:cNvPicPr/>
                <p:nvPr/>
              </p:nvPicPr>
              <p:blipFill>
                <a:blip r:embed="rId191"/>
                <a:stretch>
                  <a:fillRect/>
                </a:stretch>
              </p:blipFill>
              <p:spPr>
                <a:xfrm>
                  <a:off x="5011177" y="6475831"/>
                  <a:ext cx="5248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34E176EB-7AB5-24D4-CD23-77F077B7614C}"/>
                    </a:ext>
                  </a:extLst>
                </p14:cNvPr>
                <p14:cNvContentPartPr/>
                <p14:nvPr/>
              </p14:nvContentPartPr>
              <p14:xfrm>
                <a:off x="5324017" y="6383311"/>
                <a:ext cx="9720" cy="52200"/>
              </p14:xfrm>
            </p:contentPart>
          </mc:Choice>
          <mc:Fallback xmlns="">
            <p:pic>
              <p:nvPicPr>
                <p:cNvPr id="129" name="Ink 128">
                  <a:extLst>
                    <a:ext uri="{FF2B5EF4-FFF2-40B4-BE49-F238E27FC236}">
                      <a16:creationId xmlns:a16="http://schemas.microsoft.com/office/drawing/2014/main" id="{F86A22A1-DF48-46EA-89B6-F7DB5708427B}"/>
                    </a:ext>
                  </a:extLst>
                </p:cNvPr>
                <p:cNvPicPr/>
                <p:nvPr/>
              </p:nvPicPr>
              <p:blipFill>
                <a:blip r:embed="rId193"/>
                <a:stretch>
                  <a:fillRect/>
                </a:stretch>
              </p:blipFill>
              <p:spPr>
                <a:xfrm>
                  <a:off x="5315377" y="6374311"/>
                  <a:ext cx="27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EE469630-6548-034E-CE5B-B12CD3573E43}"/>
                    </a:ext>
                  </a:extLst>
                </p14:cNvPr>
                <p14:cNvContentPartPr/>
                <p14:nvPr/>
              </p14:nvContentPartPr>
              <p14:xfrm>
                <a:off x="5085337" y="6518311"/>
                <a:ext cx="202680" cy="7200"/>
              </p14:xfrm>
            </p:contentPart>
          </mc:Choice>
          <mc:Fallback xmlns="">
            <p:pic>
              <p:nvPicPr>
                <p:cNvPr id="130" name="Ink 129">
                  <a:extLst>
                    <a:ext uri="{FF2B5EF4-FFF2-40B4-BE49-F238E27FC236}">
                      <a16:creationId xmlns:a16="http://schemas.microsoft.com/office/drawing/2014/main" id="{3BC492EB-CADE-4687-A6D6-EA27451A5D64}"/>
                    </a:ext>
                  </a:extLst>
                </p:cNvPr>
                <p:cNvPicPr/>
                <p:nvPr/>
              </p:nvPicPr>
              <p:blipFill>
                <a:blip r:embed="rId195"/>
                <a:stretch>
                  <a:fillRect/>
                </a:stretch>
              </p:blipFill>
              <p:spPr>
                <a:xfrm>
                  <a:off x="5076337" y="6509671"/>
                  <a:ext cx="2203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4CEF7AC4-4151-1AE7-5451-28B02A47A811}"/>
                    </a:ext>
                  </a:extLst>
                </p14:cNvPr>
                <p14:cNvContentPartPr/>
                <p14:nvPr/>
              </p14:nvContentPartPr>
              <p14:xfrm>
                <a:off x="5764297" y="6701911"/>
                <a:ext cx="20880" cy="81720"/>
              </p14:xfrm>
            </p:contentPart>
          </mc:Choice>
          <mc:Fallback xmlns="">
            <p:pic>
              <p:nvPicPr>
                <p:cNvPr id="131" name="Ink 130">
                  <a:extLst>
                    <a:ext uri="{FF2B5EF4-FFF2-40B4-BE49-F238E27FC236}">
                      <a16:creationId xmlns:a16="http://schemas.microsoft.com/office/drawing/2014/main" id="{3FFA1801-7D04-4214-AAD4-BA48C5E1CDEE}"/>
                    </a:ext>
                  </a:extLst>
                </p:cNvPr>
                <p:cNvPicPr/>
                <p:nvPr/>
              </p:nvPicPr>
              <p:blipFill>
                <a:blip r:embed="rId197"/>
                <a:stretch>
                  <a:fillRect/>
                </a:stretch>
              </p:blipFill>
              <p:spPr>
                <a:xfrm>
                  <a:off x="5755297" y="6693271"/>
                  <a:ext cx="38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34E59651-9B4D-3CA4-7FB0-062617C3D934}"/>
                    </a:ext>
                  </a:extLst>
                </p14:cNvPr>
                <p14:cNvContentPartPr/>
                <p14:nvPr/>
              </p14:nvContentPartPr>
              <p14:xfrm>
                <a:off x="5961217" y="6534151"/>
                <a:ext cx="424080" cy="245520"/>
              </p14:xfrm>
            </p:contentPart>
          </mc:Choice>
          <mc:Fallback xmlns="">
            <p:pic>
              <p:nvPicPr>
                <p:cNvPr id="132" name="Ink 131">
                  <a:extLst>
                    <a:ext uri="{FF2B5EF4-FFF2-40B4-BE49-F238E27FC236}">
                      <a16:creationId xmlns:a16="http://schemas.microsoft.com/office/drawing/2014/main" id="{28C9901E-7FC8-4CB6-9EFC-3D51AC3889D2}"/>
                    </a:ext>
                  </a:extLst>
                </p:cNvPr>
                <p:cNvPicPr/>
                <p:nvPr/>
              </p:nvPicPr>
              <p:blipFill>
                <a:blip r:embed="rId199"/>
                <a:stretch>
                  <a:fillRect/>
                </a:stretch>
              </p:blipFill>
              <p:spPr>
                <a:xfrm>
                  <a:off x="5952217" y="6525511"/>
                  <a:ext cx="4417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FC0AB27D-162D-AD3E-8695-EE969DD3C8E8}"/>
                    </a:ext>
                  </a:extLst>
                </p14:cNvPr>
                <p14:cNvContentPartPr/>
                <p14:nvPr/>
              </p14:nvContentPartPr>
              <p14:xfrm>
                <a:off x="6054457" y="6574471"/>
                <a:ext cx="205560" cy="20520"/>
              </p14:xfrm>
            </p:contentPart>
          </mc:Choice>
          <mc:Fallback xmlns="">
            <p:pic>
              <p:nvPicPr>
                <p:cNvPr id="133" name="Ink 132">
                  <a:extLst>
                    <a:ext uri="{FF2B5EF4-FFF2-40B4-BE49-F238E27FC236}">
                      <a16:creationId xmlns:a16="http://schemas.microsoft.com/office/drawing/2014/main" id="{695BDB4F-E34C-464B-8B4B-C29B10D49F6A}"/>
                    </a:ext>
                  </a:extLst>
                </p:cNvPr>
                <p:cNvPicPr/>
                <p:nvPr/>
              </p:nvPicPr>
              <p:blipFill>
                <a:blip r:embed="rId201"/>
                <a:stretch>
                  <a:fillRect/>
                </a:stretch>
              </p:blipFill>
              <p:spPr>
                <a:xfrm>
                  <a:off x="6045457" y="6565831"/>
                  <a:ext cx="223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8D39DB68-4D03-5A9B-AE7E-C3F92DBF7A91}"/>
                    </a:ext>
                  </a:extLst>
                </p14:cNvPr>
                <p14:cNvContentPartPr/>
                <p14:nvPr/>
              </p14:nvContentPartPr>
              <p14:xfrm>
                <a:off x="6479617" y="6724591"/>
                <a:ext cx="360" cy="15480"/>
              </p14:xfrm>
            </p:contentPart>
          </mc:Choice>
          <mc:Fallback xmlns="">
            <p:pic>
              <p:nvPicPr>
                <p:cNvPr id="134" name="Ink 133">
                  <a:extLst>
                    <a:ext uri="{FF2B5EF4-FFF2-40B4-BE49-F238E27FC236}">
                      <a16:creationId xmlns:a16="http://schemas.microsoft.com/office/drawing/2014/main" id="{1956679D-DDDA-4C61-B06D-221E09E51FF1}"/>
                    </a:ext>
                  </a:extLst>
                </p:cNvPr>
                <p:cNvPicPr/>
                <p:nvPr/>
              </p:nvPicPr>
              <p:blipFill>
                <a:blip r:embed="rId203"/>
                <a:stretch>
                  <a:fillRect/>
                </a:stretch>
              </p:blipFill>
              <p:spPr>
                <a:xfrm>
                  <a:off x="6470617" y="6715951"/>
                  <a:ext cx="1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86F5FA37-C0C0-68B4-0C79-E8F72627AD15}"/>
                    </a:ext>
                  </a:extLst>
                </p14:cNvPr>
                <p14:cNvContentPartPr/>
                <p14:nvPr/>
              </p14:nvContentPartPr>
              <p14:xfrm>
                <a:off x="1657057" y="5177671"/>
                <a:ext cx="97200" cy="354240"/>
              </p14:xfrm>
            </p:contentPart>
          </mc:Choice>
          <mc:Fallback xmlns="">
            <p:pic>
              <p:nvPicPr>
                <p:cNvPr id="139" name="Ink 138">
                  <a:extLst>
                    <a:ext uri="{FF2B5EF4-FFF2-40B4-BE49-F238E27FC236}">
                      <a16:creationId xmlns:a16="http://schemas.microsoft.com/office/drawing/2014/main" id="{ED938E42-29C8-44F2-AB76-095D68422D77}"/>
                    </a:ext>
                  </a:extLst>
                </p:cNvPr>
                <p:cNvPicPr/>
                <p:nvPr/>
              </p:nvPicPr>
              <p:blipFill>
                <a:blip r:embed="rId205"/>
                <a:stretch>
                  <a:fillRect/>
                </a:stretch>
              </p:blipFill>
              <p:spPr>
                <a:xfrm>
                  <a:off x="1648417" y="5169031"/>
                  <a:ext cx="1148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014A6185-38DB-F207-AA87-3861CC475B02}"/>
                    </a:ext>
                  </a:extLst>
                </p14:cNvPr>
                <p14:cNvContentPartPr/>
                <p14:nvPr/>
              </p14:nvContentPartPr>
              <p14:xfrm>
                <a:off x="1802137" y="5242471"/>
                <a:ext cx="787680" cy="600840"/>
              </p14:xfrm>
            </p:contentPart>
          </mc:Choice>
          <mc:Fallback xmlns="">
            <p:pic>
              <p:nvPicPr>
                <p:cNvPr id="140" name="Ink 139">
                  <a:extLst>
                    <a:ext uri="{FF2B5EF4-FFF2-40B4-BE49-F238E27FC236}">
                      <a16:creationId xmlns:a16="http://schemas.microsoft.com/office/drawing/2014/main" id="{0CE96EB8-8019-42C6-B5C2-2CE83FA8BDEF}"/>
                    </a:ext>
                  </a:extLst>
                </p:cNvPr>
                <p:cNvPicPr/>
                <p:nvPr/>
              </p:nvPicPr>
              <p:blipFill>
                <a:blip r:embed="rId207"/>
                <a:stretch>
                  <a:fillRect/>
                </a:stretch>
              </p:blipFill>
              <p:spPr>
                <a:xfrm>
                  <a:off x="1793497" y="5233471"/>
                  <a:ext cx="8053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9D55BA8E-3AC2-6ABD-84D5-2F24AE2E8625}"/>
                    </a:ext>
                  </a:extLst>
                </p14:cNvPr>
                <p14:cNvContentPartPr/>
                <p14:nvPr/>
              </p14:nvContentPartPr>
              <p14:xfrm>
                <a:off x="2755777" y="5435431"/>
                <a:ext cx="337680" cy="108720"/>
              </p14:xfrm>
            </p:contentPart>
          </mc:Choice>
          <mc:Fallback xmlns="">
            <p:pic>
              <p:nvPicPr>
                <p:cNvPr id="141" name="Ink 140">
                  <a:extLst>
                    <a:ext uri="{FF2B5EF4-FFF2-40B4-BE49-F238E27FC236}">
                      <a16:creationId xmlns:a16="http://schemas.microsoft.com/office/drawing/2014/main" id="{321FC71C-451C-47A6-A01E-580A8AE4E565}"/>
                    </a:ext>
                  </a:extLst>
                </p:cNvPr>
                <p:cNvPicPr/>
                <p:nvPr/>
              </p:nvPicPr>
              <p:blipFill>
                <a:blip r:embed="rId209"/>
                <a:stretch>
                  <a:fillRect/>
                </a:stretch>
              </p:blipFill>
              <p:spPr>
                <a:xfrm>
                  <a:off x="2747137" y="5426431"/>
                  <a:ext cx="355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54552AA4-83D2-F56A-89AD-5AA12835D811}"/>
                    </a:ext>
                  </a:extLst>
                </p14:cNvPr>
                <p14:cNvContentPartPr/>
                <p14:nvPr/>
              </p14:nvContentPartPr>
              <p14:xfrm>
                <a:off x="3174097" y="5513191"/>
                <a:ext cx="6840" cy="13680"/>
              </p14:xfrm>
            </p:contentPart>
          </mc:Choice>
          <mc:Fallback xmlns="">
            <p:pic>
              <p:nvPicPr>
                <p:cNvPr id="142" name="Ink 141">
                  <a:extLst>
                    <a:ext uri="{FF2B5EF4-FFF2-40B4-BE49-F238E27FC236}">
                      <a16:creationId xmlns:a16="http://schemas.microsoft.com/office/drawing/2014/main" id="{9DF5034C-17C7-4D98-87B4-B6FC9C49CECF}"/>
                    </a:ext>
                  </a:extLst>
                </p:cNvPr>
                <p:cNvPicPr/>
                <p:nvPr/>
              </p:nvPicPr>
              <p:blipFill>
                <a:blip r:embed="rId211"/>
                <a:stretch>
                  <a:fillRect/>
                </a:stretch>
              </p:blipFill>
              <p:spPr>
                <a:xfrm>
                  <a:off x="3165457" y="5504551"/>
                  <a:ext cx="24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2AB53A34-67FF-EC4A-FDF7-59F7518BDB88}"/>
                    </a:ext>
                  </a:extLst>
                </p14:cNvPr>
                <p14:cNvContentPartPr/>
                <p14:nvPr/>
              </p14:nvContentPartPr>
              <p14:xfrm>
                <a:off x="3311617" y="5310511"/>
                <a:ext cx="297720" cy="547920"/>
              </p14:xfrm>
            </p:contentPart>
          </mc:Choice>
          <mc:Fallback xmlns="">
            <p:pic>
              <p:nvPicPr>
                <p:cNvPr id="143" name="Ink 142">
                  <a:extLst>
                    <a:ext uri="{FF2B5EF4-FFF2-40B4-BE49-F238E27FC236}">
                      <a16:creationId xmlns:a16="http://schemas.microsoft.com/office/drawing/2014/main" id="{2E948FAC-445F-4EC3-9969-D90C475C310D}"/>
                    </a:ext>
                  </a:extLst>
                </p:cNvPr>
                <p:cNvPicPr/>
                <p:nvPr/>
              </p:nvPicPr>
              <p:blipFill>
                <a:blip r:embed="rId213"/>
                <a:stretch>
                  <a:fillRect/>
                </a:stretch>
              </p:blipFill>
              <p:spPr>
                <a:xfrm>
                  <a:off x="3302617" y="5301511"/>
                  <a:ext cx="31536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227F9313-775A-01C3-9CC0-1FC21B89807F}"/>
                    </a:ext>
                  </a:extLst>
                </p14:cNvPr>
                <p14:cNvContentPartPr/>
                <p14:nvPr/>
              </p14:nvContentPartPr>
              <p14:xfrm>
                <a:off x="3859897" y="5378551"/>
                <a:ext cx="118440" cy="395280"/>
              </p14:xfrm>
            </p:contentPart>
          </mc:Choice>
          <mc:Fallback xmlns="">
            <p:pic>
              <p:nvPicPr>
                <p:cNvPr id="144" name="Ink 143">
                  <a:extLst>
                    <a:ext uri="{FF2B5EF4-FFF2-40B4-BE49-F238E27FC236}">
                      <a16:creationId xmlns:a16="http://schemas.microsoft.com/office/drawing/2014/main" id="{FF7211E3-FD88-4B85-9A84-3E9C8DD481AC}"/>
                    </a:ext>
                  </a:extLst>
                </p:cNvPr>
                <p:cNvPicPr/>
                <p:nvPr/>
              </p:nvPicPr>
              <p:blipFill>
                <a:blip r:embed="rId215"/>
                <a:stretch>
                  <a:fillRect/>
                </a:stretch>
              </p:blipFill>
              <p:spPr>
                <a:xfrm>
                  <a:off x="3850897" y="5369911"/>
                  <a:ext cx="1360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8A53581D-9CCB-DFD0-4E72-0B56EF73DEA7}"/>
                    </a:ext>
                  </a:extLst>
                </p14:cNvPr>
                <p14:cNvContentPartPr/>
                <p14:nvPr/>
              </p14:nvContentPartPr>
              <p14:xfrm>
                <a:off x="4010737" y="5412031"/>
                <a:ext cx="406080" cy="162000"/>
              </p14:xfrm>
            </p:contentPart>
          </mc:Choice>
          <mc:Fallback xmlns="">
            <p:pic>
              <p:nvPicPr>
                <p:cNvPr id="145" name="Ink 144">
                  <a:extLst>
                    <a:ext uri="{FF2B5EF4-FFF2-40B4-BE49-F238E27FC236}">
                      <a16:creationId xmlns:a16="http://schemas.microsoft.com/office/drawing/2014/main" id="{7E727B73-0C19-4DC8-9146-2AB89370ABE2}"/>
                    </a:ext>
                  </a:extLst>
                </p:cNvPr>
                <p:cNvPicPr/>
                <p:nvPr/>
              </p:nvPicPr>
              <p:blipFill>
                <a:blip r:embed="rId217"/>
                <a:stretch>
                  <a:fillRect/>
                </a:stretch>
              </p:blipFill>
              <p:spPr>
                <a:xfrm>
                  <a:off x="4002097" y="5403391"/>
                  <a:ext cx="4237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F86A1265-7653-1189-13D1-9290B689DD92}"/>
                    </a:ext>
                  </a:extLst>
                </p14:cNvPr>
                <p14:cNvContentPartPr/>
                <p14:nvPr/>
              </p14:nvContentPartPr>
              <p14:xfrm>
                <a:off x="4379017" y="5334631"/>
                <a:ext cx="998640" cy="268920"/>
              </p14:xfrm>
            </p:contentPart>
          </mc:Choice>
          <mc:Fallback xmlns="">
            <p:pic>
              <p:nvPicPr>
                <p:cNvPr id="146" name="Ink 145">
                  <a:extLst>
                    <a:ext uri="{FF2B5EF4-FFF2-40B4-BE49-F238E27FC236}">
                      <a16:creationId xmlns:a16="http://schemas.microsoft.com/office/drawing/2014/main" id="{B2BBFD9C-8A58-42B8-8F64-E138E94DB21E}"/>
                    </a:ext>
                  </a:extLst>
                </p:cNvPr>
                <p:cNvPicPr/>
                <p:nvPr/>
              </p:nvPicPr>
              <p:blipFill>
                <a:blip r:embed="rId219"/>
                <a:stretch>
                  <a:fillRect/>
                </a:stretch>
              </p:blipFill>
              <p:spPr>
                <a:xfrm>
                  <a:off x="4370377" y="5325631"/>
                  <a:ext cx="10162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AB6DBE0E-3E64-E1E6-0869-B54A6491D825}"/>
                    </a:ext>
                  </a:extLst>
                </p14:cNvPr>
                <p14:cNvContentPartPr/>
                <p14:nvPr/>
              </p14:nvContentPartPr>
              <p14:xfrm>
                <a:off x="4856017" y="5415271"/>
                <a:ext cx="231480" cy="7200"/>
              </p14:xfrm>
            </p:contentPart>
          </mc:Choice>
          <mc:Fallback xmlns="">
            <p:pic>
              <p:nvPicPr>
                <p:cNvPr id="147" name="Ink 146">
                  <a:extLst>
                    <a:ext uri="{FF2B5EF4-FFF2-40B4-BE49-F238E27FC236}">
                      <a16:creationId xmlns:a16="http://schemas.microsoft.com/office/drawing/2014/main" id="{E34B80EE-5EDE-4B4C-9127-8CEDD24582B2}"/>
                    </a:ext>
                  </a:extLst>
                </p:cNvPr>
                <p:cNvPicPr/>
                <p:nvPr/>
              </p:nvPicPr>
              <p:blipFill>
                <a:blip r:embed="rId221"/>
                <a:stretch>
                  <a:fillRect/>
                </a:stretch>
              </p:blipFill>
              <p:spPr>
                <a:xfrm>
                  <a:off x="4847017" y="5406271"/>
                  <a:ext cx="249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55F969CF-0815-A8A0-7CBD-E5C7E8AA5AFD}"/>
                    </a:ext>
                  </a:extLst>
                </p14:cNvPr>
                <p14:cNvContentPartPr/>
                <p14:nvPr/>
              </p14:nvContentPartPr>
              <p14:xfrm>
                <a:off x="5475217" y="5322751"/>
                <a:ext cx="58320" cy="373680"/>
              </p14:xfrm>
            </p:contentPart>
          </mc:Choice>
          <mc:Fallback xmlns="">
            <p:pic>
              <p:nvPicPr>
                <p:cNvPr id="148" name="Ink 147">
                  <a:extLst>
                    <a:ext uri="{FF2B5EF4-FFF2-40B4-BE49-F238E27FC236}">
                      <a16:creationId xmlns:a16="http://schemas.microsoft.com/office/drawing/2014/main" id="{CDCCAD7B-8C4B-48DB-91A7-728DB7C15279}"/>
                    </a:ext>
                  </a:extLst>
                </p:cNvPr>
                <p:cNvPicPr/>
                <p:nvPr/>
              </p:nvPicPr>
              <p:blipFill>
                <a:blip r:embed="rId223"/>
                <a:stretch>
                  <a:fillRect/>
                </a:stretch>
              </p:blipFill>
              <p:spPr>
                <a:xfrm>
                  <a:off x="5466217" y="5314111"/>
                  <a:ext cx="759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9CC13A9A-7F7C-1E1C-3BF1-0CA83B28B7DD}"/>
                    </a:ext>
                  </a:extLst>
                </p14:cNvPr>
                <p14:cNvContentPartPr/>
                <p14:nvPr/>
              </p14:nvContentPartPr>
              <p14:xfrm>
                <a:off x="5653417" y="5695351"/>
                <a:ext cx="6120" cy="6120"/>
              </p14:xfrm>
            </p:contentPart>
          </mc:Choice>
          <mc:Fallback xmlns="">
            <p:pic>
              <p:nvPicPr>
                <p:cNvPr id="149" name="Ink 148">
                  <a:extLst>
                    <a:ext uri="{FF2B5EF4-FFF2-40B4-BE49-F238E27FC236}">
                      <a16:creationId xmlns:a16="http://schemas.microsoft.com/office/drawing/2014/main" id="{5C0E613F-A202-4919-AD0A-05659A7BB9DB}"/>
                    </a:ext>
                  </a:extLst>
                </p:cNvPr>
                <p:cNvPicPr/>
                <p:nvPr/>
              </p:nvPicPr>
              <p:blipFill>
                <a:blip r:embed="rId225"/>
                <a:stretch>
                  <a:fillRect/>
                </a:stretch>
              </p:blipFill>
              <p:spPr>
                <a:xfrm>
                  <a:off x="5644417" y="5686351"/>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E1EC0506-CFE1-992F-7FFE-6771280589F0}"/>
                    </a:ext>
                  </a:extLst>
                </p14:cNvPr>
                <p14:cNvContentPartPr/>
                <p14:nvPr/>
              </p14:nvContentPartPr>
              <p14:xfrm>
                <a:off x="1761097" y="5253991"/>
                <a:ext cx="219600" cy="269640"/>
              </p14:xfrm>
            </p:contentPart>
          </mc:Choice>
          <mc:Fallback xmlns="">
            <p:pic>
              <p:nvPicPr>
                <p:cNvPr id="152" name="Ink 151">
                  <a:extLst>
                    <a:ext uri="{FF2B5EF4-FFF2-40B4-BE49-F238E27FC236}">
                      <a16:creationId xmlns:a16="http://schemas.microsoft.com/office/drawing/2014/main" id="{1959BBB6-36BC-44EB-87CC-3D88892259FF}"/>
                    </a:ext>
                  </a:extLst>
                </p:cNvPr>
                <p:cNvPicPr/>
                <p:nvPr/>
              </p:nvPicPr>
              <p:blipFill>
                <a:blip r:embed="rId227"/>
                <a:stretch>
                  <a:fillRect/>
                </a:stretch>
              </p:blipFill>
              <p:spPr>
                <a:xfrm>
                  <a:off x="1752457" y="5245351"/>
                  <a:ext cx="237240" cy="28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DD60972D-B49F-FED3-28C6-5D0D2708A933}"/>
                  </a:ext>
                </a:extLst>
              </p14:cNvPr>
              <p14:cNvContentPartPr/>
              <p14:nvPr/>
            </p14:nvContentPartPr>
            <p14:xfrm>
              <a:off x="1591911" y="5157323"/>
              <a:ext cx="158760" cy="3240"/>
            </p14:xfrm>
          </p:contentPart>
        </mc:Choice>
        <mc:Fallback xmlns="">
          <p:pic>
            <p:nvPicPr>
              <p:cNvPr id="130" name="Ink 129">
                <a:extLst>
                  <a:ext uri="{FF2B5EF4-FFF2-40B4-BE49-F238E27FC236}">
                    <a16:creationId xmlns:a16="http://schemas.microsoft.com/office/drawing/2014/main" id="{DD60972D-B49F-FED3-28C6-5D0D2708A933}"/>
                  </a:ext>
                </a:extLst>
              </p:cNvPr>
              <p:cNvPicPr/>
              <p:nvPr/>
            </p:nvPicPr>
            <p:blipFill>
              <a:blip r:embed="rId229"/>
              <a:stretch>
                <a:fillRect/>
              </a:stretch>
            </p:blipFill>
            <p:spPr>
              <a:xfrm>
                <a:off x="1582911" y="5149223"/>
                <a:ext cx="176400" cy="19116"/>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1" name="Ink 130">
                <a:extLst>
                  <a:ext uri="{FF2B5EF4-FFF2-40B4-BE49-F238E27FC236}">
                    <a16:creationId xmlns:a16="http://schemas.microsoft.com/office/drawing/2014/main" id="{0955B667-A078-4A19-DA07-72CBD45F53E8}"/>
                  </a:ext>
                </a:extLst>
              </p14:cNvPr>
              <p14:cNvContentPartPr/>
              <p14:nvPr/>
            </p14:nvContentPartPr>
            <p14:xfrm>
              <a:off x="2612151" y="5186483"/>
              <a:ext cx="179640" cy="2520"/>
            </p14:xfrm>
          </p:contentPart>
        </mc:Choice>
        <mc:Fallback xmlns="">
          <p:pic>
            <p:nvPicPr>
              <p:cNvPr id="131" name="Ink 130">
                <a:extLst>
                  <a:ext uri="{FF2B5EF4-FFF2-40B4-BE49-F238E27FC236}">
                    <a16:creationId xmlns:a16="http://schemas.microsoft.com/office/drawing/2014/main" id="{0955B667-A078-4A19-DA07-72CBD45F53E8}"/>
                  </a:ext>
                </a:extLst>
              </p:cNvPr>
              <p:cNvPicPr/>
              <p:nvPr/>
            </p:nvPicPr>
            <p:blipFill>
              <a:blip r:embed="rId231"/>
              <a:stretch>
                <a:fillRect/>
              </a:stretch>
            </p:blipFill>
            <p:spPr>
              <a:xfrm>
                <a:off x="2603151" y="5175983"/>
                <a:ext cx="197280" cy="231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2" name="Ink 131">
                <a:extLst>
                  <a:ext uri="{FF2B5EF4-FFF2-40B4-BE49-F238E27FC236}">
                    <a16:creationId xmlns:a16="http://schemas.microsoft.com/office/drawing/2014/main" id="{5F39C1FB-CAB4-7E41-2DB8-BFA2EB692D57}"/>
                  </a:ext>
                </a:extLst>
              </p14:cNvPr>
              <p14:cNvContentPartPr/>
              <p14:nvPr/>
            </p14:nvContentPartPr>
            <p14:xfrm>
              <a:off x="3805191" y="5201963"/>
              <a:ext cx="140400" cy="28440"/>
            </p14:xfrm>
          </p:contentPart>
        </mc:Choice>
        <mc:Fallback xmlns="">
          <p:pic>
            <p:nvPicPr>
              <p:cNvPr id="132" name="Ink 131">
                <a:extLst>
                  <a:ext uri="{FF2B5EF4-FFF2-40B4-BE49-F238E27FC236}">
                    <a16:creationId xmlns:a16="http://schemas.microsoft.com/office/drawing/2014/main" id="{5F39C1FB-CAB4-7E41-2DB8-BFA2EB692D57}"/>
                  </a:ext>
                </a:extLst>
              </p:cNvPr>
              <p:cNvPicPr/>
              <p:nvPr/>
            </p:nvPicPr>
            <p:blipFill>
              <a:blip r:embed="rId233"/>
              <a:stretch>
                <a:fillRect/>
              </a:stretch>
            </p:blipFill>
            <p:spPr>
              <a:xfrm>
                <a:off x="3796191" y="5192963"/>
                <a:ext cx="158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3" name="Ink 132">
                <a:extLst>
                  <a:ext uri="{FF2B5EF4-FFF2-40B4-BE49-F238E27FC236}">
                    <a16:creationId xmlns:a16="http://schemas.microsoft.com/office/drawing/2014/main" id="{8B634D79-4C26-0B15-25E1-F266C63CB5E0}"/>
                  </a:ext>
                </a:extLst>
              </p14:cNvPr>
              <p14:cNvContentPartPr/>
              <p14:nvPr/>
            </p14:nvContentPartPr>
            <p14:xfrm>
              <a:off x="5340231" y="5234003"/>
              <a:ext cx="133560" cy="11880"/>
            </p14:xfrm>
          </p:contentPart>
        </mc:Choice>
        <mc:Fallback xmlns="">
          <p:pic>
            <p:nvPicPr>
              <p:cNvPr id="133" name="Ink 132">
                <a:extLst>
                  <a:ext uri="{FF2B5EF4-FFF2-40B4-BE49-F238E27FC236}">
                    <a16:creationId xmlns:a16="http://schemas.microsoft.com/office/drawing/2014/main" id="{8B634D79-4C26-0B15-25E1-F266C63CB5E0}"/>
                  </a:ext>
                </a:extLst>
              </p:cNvPr>
              <p:cNvPicPr/>
              <p:nvPr/>
            </p:nvPicPr>
            <p:blipFill>
              <a:blip r:embed="rId235"/>
              <a:stretch>
                <a:fillRect/>
              </a:stretch>
            </p:blipFill>
            <p:spPr>
              <a:xfrm>
                <a:off x="5331231" y="5225268"/>
                <a:ext cx="151200" cy="29001"/>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4" name="Ink 133">
                <a:extLst>
                  <a:ext uri="{FF2B5EF4-FFF2-40B4-BE49-F238E27FC236}">
                    <a16:creationId xmlns:a16="http://schemas.microsoft.com/office/drawing/2014/main" id="{D3AC9CE2-082A-4F78-5CE6-DFE4EA48E147}"/>
                  </a:ext>
                </a:extLst>
              </p14:cNvPr>
              <p14:cNvContentPartPr/>
              <p14:nvPr/>
            </p14:nvContentPartPr>
            <p14:xfrm>
              <a:off x="8805951" y="5315363"/>
              <a:ext cx="169200" cy="16560"/>
            </p14:xfrm>
          </p:contentPart>
        </mc:Choice>
        <mc:Fallback xmlns="">
          <p:pic>
            <p:nvPicPr>
              <p:cNvPr id="134" name="Ink 133">
                <a:extLst>
                  <a:ext uri="{FF2B5EF4-FFF2-40B4-BE49-F238E27FC236}">
                    <a16:creationId xmlns:a16="http://schemas.microsoft.com/office/drawing/2014/main" id="{D3AC9CE2-082A-4F78-5CE6-DFE4EA48E147}"/>
                  </a:ext>
                </a:extLst>
              </p:cNvPr>
              <p:cNvPicPr/>
              <p:nvPr/>
            </p:nvPicPr>
            <p:blipFill>
              <a:blip r:embed="rId237"/>
              <a:stretch>
                <a:fillRect/>
              </a:stretch>
            </p:blipFill>
            <p:spPr>
              <a:xfrm>
                <a:off x="8796970" y="5306163"/>
                <a:ext cx="186803" cy="34592"/>
              </a:xfrm>
              <a:prstGeom prst="rect">
                <a:avLst/>
              </a:prstGeom>
            </p:spPr>
          </p:pic>
        </mc:Fallback>
      </mc:AlternateContent>
    </p:spTree>
    <p:extLst>
      <p:ext uri="{BB962C8B-B14F-4D97-AF65-F5344CB8AC3E}">
        <p14:creationId xmlns:p14="http://schemas.microsoft.com/office/powerpoint/2010/main" val="2047541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Regularization</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193899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One of the techniques used to overcome the problem of overfitting</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Introduced in training to constrain our optimization problem to discourage complex models</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Improve generalization of our model on unseen data</a:t>
            </a:r>
          </a:p>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prstClr val="black"/>
                </a:solidFill>
                <a:latin typeface="Times New Roman" panose="02020603050405020304" pitchFamily="18" charset="0"/>
                <a:cs typeface="Times New Roman" panose="02020603050405020304" pitchFamily="18" charset="0"/>
              </a:rPr>
              <a:t>In regularization, we want to allow some error on training data</a:t>
            </a: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263698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1358</TotalTime>
  <Words>1351</Words>
  <Application>Microsoft Office PowerPoint</Application>
  <PresentationFormat>Widescreen</PresentationFormat>
  <Paragraphs>172</Paragraphs>
  <Slides>39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Aptos</vt:lpstr>
      <vt:lpstr>Arial</vt:lpstr>
      <vt:lpstr>Arial</vt:lpstr>
      <vt:lpstr>Calibri</vt:lpstr>
      <vt:lpstr>Calibri Light</vt:lpstr>
      <vt:lpstr>Monotype Corsiva</vt:lpstr>
      <vt:lpstr>source-serif-pro</vt:lpstr>
      <vt:lpstr>Times New Roman</vt:lpstr>
      <vt:lpstr>Office 2013 - 2022 Theme</vt:lpstr>
      <vt:lpstr>PowerPoint Presentation</vt:lpstr>
      <vt:lpstr>Outline</vt:lpstr>
      <vt:lpstr>Model Fitting, Overfitting, Underfitting</vt:lpstr>
      <vt:lpstr>Overfitting</vt:lpstr>
      <vt:lpstr>Overfitting</vt:lpstr>
      <vt:lpstr>Overfitting</vt:lpstr>
      <vt:lpstr>Overfitting</vt:lpstr>
      <vt:lpstr>Regularization</vt:lpstr>
      <vt:lpstr>Regularization</vt:lpstr>
      <vt:lpstr>Regularization</vt:lpstr>
      <vt:lpstr>Regularization techniques</vt:lpstr>
      <vt:lpstr>L1 Regularization</vt:lpstr>
      <vt:lpstr>L2 Regularization</vt:lpstr>
      <vt:lpstr>Regularization parameter λ</vt:lpstr>
      <vt:lpstr>Regularization</vt:lpstr>
      <vt:lpstr>L1 and L2 Regularization</vt:lpstr>
      <vt:lpstr>L1 and L2 Regularization</vt:lpstr>
      <vt:lpstr>L2 Regularization: Example</vt:lpstr>
      <vt:lpstr>L2 Regularization: Example</vt:lpstr>
      <vt:lpstr>L2 Regularization: Example</vt:lpstr>
      <vt:lpstr>L2 Regularization: Example</vt:lpstr>
      <vt:lpstr>L2 Regularization: Example</vt:lpstr>
      <vt:lpstr>L2 Regularization: Example</vt:lpstr>
      <vt:lpstr>L2 Regularization: Example</vt:lpstr>
      <vt:lpstr>L2 Regularization: Example</vt:lpstr>
      <vt:lpstr>L2 Regularization: Example</vt:lpstr>
      <vt:lpstr>L2 Regularization: Example</vt:lpstr>
      <vt:lpstr>L2 Regularization: Example</vt:lpstr>
      <vt:lpstr>Understanding Model fitting wrt bias and variance</vt:lpstr>
      <vt:lpstr>Bias</vt:lpstr>
      <vt:lpstr>Bias</vt:lpstr>
      <vt:lpstr>Bias</vt:lpstr>
      <vt:lpstr>Variance</vt:lpstr>
      <vt:lpstr>Variance</vt:lpstr>
      <vt:lpstr>Example of underfitting and high bias</vt:lpstr>
      <vt:lpstr>Example of overfitting and high variance</vt:lpstr>
      <vt:lpstr>Example of balanced fit, low variance and low bias</vt:lpstr>
      <vt:lpstr>Bias-Variance Tradeoff using Bull’s eye diagram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Deepika Vatsa</dc:creator>
  <cp:lastModifiedBy>Deepika Vatsa</cp:lastModifiedBy>
  <cp:revision>1</cp:revision>
  <dcterms:created xsi:type="dcterms:W3CDTF">2025-08-01T09:37:54Z</dcterms:created>
  <dcterms:modified xsi:type="dcterms:W3CDTF">2025-08-11T07:57:08Z</dcterms:modified>
</cp:coreProperties>
</file>